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4"/>
  </p:notesMasterIdLst>
  <p:handoutMasterIdLst>
    <p:handoutMasterId r:id="rId55"/>
  </p:handoutMasterIdLst>
  <p:sldIdLst>
    <p:sldId id="1706" r:id="rId5"/>
    <p:sldId id="1698" r:id="rId6"/>
    <p:sldId id="1701" r:id="rId7"/>
    <p:sldId id="1704" r:id="rId8"/>
    <p:sldId id="1736" r:id="rId9"/>
    <p:sldId id="1682" r:id="rId10"/>
    <p:sldId id="257" r:id="rId11"/>
    <p:sldId id="299" r:id="rId12"/>
    <p:sldId id="300" r:id="rId13"/>
    <p:sldId id="301" r:id="rId14"/>
    <p:sldId id="302" r:id="rId15"/>
    <p:sldId id="303" r:id="rId16"/>
    <p:sldId id="305" r:id="rId17"/>
    <p:sldId id="555" r:id="rId18"/>
    <p:sldId id="306" r:id="rId19"/>
    <p:sldId id="549" r:id="rId20"/>
    <p:sldId id="307" r:id="rId21"/>
    <p:sldId id="308" r:id="rId22"/>
    <p:sldId id="553" r:id="rId23"/>
    <p:sldId id="309" r:id="rId24"/>
    <p:sldId id="310" r:id="rId25"/>
    <p:sldId id="377" r:id="rId26"/>
    <p:sldId id="272" r:id="rId27"/>
    <p:sldId id="311" r:id="rId28"/>
    <p:sldId id="376" r:id="rId29"/>
    <p:sldId id="1737" r:id="rId30"/>
    <p:sldId id="312" r:id="rId31"/>
    <p:sldId id="313" r:id="rId32"/>
    <p:sldId id="567" r:id="rId33"/>
    <p:sldId id="314" r:id="rId34"/>
    <p:sldId id="315" r:id="rId35"/>
    <p:sldId id="569" r:id="rId36"/>
    <p:sldId id="316" r:id="rId37"/>
    <p:sldId id="317" r:id="rId38"/>
    <p:sldId id="544" r:id="rId39"/>
    <p:sldId id="318" r:id="rId40"/>
    <p:sldId id="619" r:id="rId41"/>
    <p:sldId id="321" r:id="rId42"/>
    <p:sldId id="322" r:id="rId43"/>
    <p:sldId id="617" r:id="rId44"/>
    <p:sldId id="323" r:id="rId45"/>
    <p:sldId id="324" r:id="rId46"/>
    <p:sldId id="325" r:id="rId47"/>
    <p:sldId id="326" r:id="rId48"/>
    <p:sldId id="327" r:id="rId49"/>
    <p:sldId id="328" r:id="rId50"/>
    <p:sldId id="329" r:id="rId51"/>
    <p:sldId id="564" r:id="rId52"/>
    <p:sldId id="337" r:id="rId53"/>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8E69FB-4753-4B15-8DF2-6DE3E427B182}" v="4" dt="2025-10-02T13:43:42.37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88430" autoAdjust="0"/>
  </p:normalViewPr>
  <p:slideViewPr>
    <p:cSldViewPr snapToGrid="0">
      <p:cViewPr varScale="1">
        <p:scale>
          <a:sx n="82" d="100"/>
          <a:sy n="82" d="100"/>
        </p:scale>
        <p:origin x="84" y="496"/>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tyn Henk" userId="5f9dfa39-534c-4787-9dcb-e6cb1cfb5b72" providerId="ADAL" clId="{D7E153B2-9D05-4689-A8B7-A7E280880FF9}"/>
    <pc:docChg chg="undo custSel addSld delSld modSld sldOrd">
      <pc:chgData name="Bostyn Henk" userId="5f9dfa39-534c-4787-9dcb-e6cb1cfb5b72" providerId="ADAL" clId="{D7E153B2-9D05-4689-A8B7-A7E280880FF9}" dt="2024-10-02T17:55:51.014" v="2851"/>
      <pc:docMkLst>
        <pc:docMk/>
      </pc:docMkLst>
      <pc:sldChg chg="delSp modSp del mod">
        <pc:chgData name="Bostyn Henk" userId="5f9dfa39-534c-4787-9dcb-e6cb1cfb5b72" providerId="ADAL" clId="{D7E153B2-9D05-4689-A8B7-A7E280880FF9}" dt="2024-09-30T08:19:01.170" v="777" actId="47"/>
        <pc:sldMkLst>
          <pc:docMk/>
          <pc:sldMk cId="900696316" sldId="303"/>
        </pc:sldMkLst>
      </pc:sldChg>
      <pc:sldChg chg="del">
        <pc:chgData name="Bostyn Henk" userId="5f9dfa39-534c-4787-9dcb-e6cb1cfb5b72" providerId="ADAL" clId="{D7E153B2-9D05-4689-A8B7-A7E280880FF9}" dt="2024-09-30T08:19:52.716" v="784" actId="47"/>
        <pc:sldMkLst>
          <pc:docMk/>
          <pc:sldMk cId="2040375537" sldId="304"/>
        </pc:sldMkLst>
      </pc:sldChg>
      <pc:sldChg chg="del">
        <pc:chgData name="Bostyn Henk" userId="5f9dfa39-534c-4787-9dcb-e6cb1cfb5b72" providerId="ADAL" clId="{D7E153B2-9D05-4689-A8B7-A7E280880FF9}" dt="2024-09-30T08:20:01.423" v="786" actId="47"/>
        <pc:sldMkLst>
          <pc:docMk/>
          <pc:sldMk cId="1581283202" sldId="305"/>
        </pc:sldMkLst>
      </pc:sldChg>
      <pc:sldChg chg="del">
        <pc:chgData name="Bostyn Henk" userId="5f9dfa39-534c-4787-9dcb-e6cb1cfb5b72" providerId="ADAL" clId="{D7E153B2-9D05-4689-A8B7-A7E280880FF9}" dt="2024-09-30T08:20:01.423" v="786" actId="47"/>
        <pc:sldMkLst>
          <pc:docMk/>
          <pc:sldMk cId="743909488" sldId="306"/>
        </pc:sldMkLst>
      </pc:sldChg>
      <pc:sldChg chg="modSp del mod modClrScheme chgLayout">
        <pc:chgData name="Bostyn Henk" userId="5f9dfa39-534c-4787-9dcb-e6cb1cfb5b72" providerId="ADAL" clId="{D7E153B2-9D05-4689-A8B7-A7E280880FF9}" dt="2024-09-27T13:23:02.824" v="57" actId="47"/>
        <pc:sldMkLst>
          <pc:docMk/>
          <pc:sldMk cId="2573433908" sldId="306"/>
        </pc:sldMkLst>
      </pc:sldChg>
      <pc:sldChg chg="del">
        <pc:chgData name="Bostyn Henk" userId="5f9dfa39-534c-4787-9dcb-e6cb1cfb5b72" providerId="ADAL" clId="{D7E153B2-9D05-4689-A8B7-A7E280880FF9}" dt="2024-09-30T08:20:01.423" v="786" actId="47"/>
        <pc:sldMkLst>
          <pc:docMk/>
          <pc:sldMk cId="1046003361" sldId="307"/>
        </pc:sldMkLst>
      </pc:sldChg>
      <pc:sldChg chg="del">
        <pc:chgData name="Bostyn Henk" userId="5f9dfa39-534c-4787-9dcb-e6cb1cfb5b72" providerId="ADAL" clId="{D7E153B2-9D05-4689-A8B7-A7E280880FF9}" dt="2024-09-30T08:20:01.423" v="786" actId="47"/>
        <pc:sldMkLst>
          <pc:docMk/>
          <pc:sldMk cId="1992265753" sldId="308"/>
        </pc:sldMkLst>
      </pc:sldChg>
      <pc:sldChg chg="del">
        <pc:chgData name="Bostyn Henk" userId="5f9dfa39-534c-4787-9dcb-e6cb1cfb5b72" providerId="ADAL" clId="{D7E153B2-9D05-4689-A8B7-A7E280880FF9}" dt="2024-09-30T08:20:01.423" v="786" actId="47"/>
        <pc:sldMkLst>
          <pc:docMk/>
          <pc:sldMk cId="1231309273" sldId="309"/>
        </pc:sldMkLst>
      </pc:sldChg>
      <pc:sldChg chg="del">
        <pc:chgData name="Bostyn Henk" userId="5f9dfa39-534c-4787-9dcb-e6cb1cfb5b72" providerId="ADAL" clId="{D7E153B2-9D05-4689-A8B7-A7E280880FF9}" dt="2024-09-30T08:20:01.423" v="786" actId="47"/>
        <pc:sldMkLst>
          <pc:docMk/>
          <pc:sldMk cId="1866824120" sldId="310"/>
        </pc:sldMkLst>
      </pc:sldChg>
      <pc:sldChg chg="del">
        <pc:chgData name="Bostyn Henk" userId="5f9dfa39-534c-4787-9dcb-e6cb1cfb5b72" providerId="ADAL" clId="{D7E153B2-9D05-4689-A8B7-A7E280880FF9}" dt="2024-09-30T08:20:01.423" v="786" actId="47"/>
        <pc:sldMkLst>
          <pc:docMk/>
          <pc:sldMk cId="990750575" sldId="311"/>
        </pc:sldMkLst>
      </pc:sldChg>
      <pc:sldChg chg="del">
        <pc:chgData name="Bostyn Henk" userId="5f9dfa39-534c-4787-9dcb-e6cb1cfb5b72" providerId="ADAL" clId="{D7E153B2-9D05-4689-A8B7-A7E280880FF9}" dt="2024-09-30T08:20:01.423" v="786" actId="47"/>
        <pc:sldMkLst>
          <pc:docMk/>
          <pc:sldMk cId="1530857888" sldId="312"/>
        </pc:sldMkLst>
      </pc:sldChg>
      <pc:sldChg chg="del">
        <pc:chgData name="Bostyn Henk" userId="5f9dfa39-534c-4787-9dcb-e6cb1cfb5b72" providerId="ADAL" clId="{D7E153B2-9D05-4689-A8B7-A7E280880FF9}" dt="2024-09-30T08:20:01.423" v="786" actId="47"/>
        <pc:sldMkLst>
          <pc:docMk/>
          <pc:sldMk cId="1479817842" sldId="313"/>
        </pc:sldMkLst>
      </pc:sldChg>
      <pc:sldChg chg="del">
        <pc:chgData name="Bostyn Henk" userId="5f9dfa39-534c-4787-9dcb-e6cb1cfb5b72" providerId="ADAL" clId="{D7E153B2-9D05-4689-A8B7-A7E280880FF9}" dt="2024-09-30T08:20:06.963" v="787" actId="47"/>
        <pc:sldMkLst>
          <pc:docMk/>
          <pc:sldMk cId="1966196230" sldId="314"/>
        </pc:sldMkLst>
      </pc:sldChg>
      <pc:sldChg chg="del">
        <pc:chgData name="Bostyn Henk" userId="5f9dfa39-534c-4787-9dcb-e6cb1cfb5b72" providerId="ADAL" clId="{D7E153B2-9D05-4689-A8B7-A7E280880FF9}" dt="2024-09-30T08:20:06.963" v="787" actId="47"/>
        <pc:sldMkLst>
          <pc:docMk/>
          <pc:sldMk cId="1695072120" sldId="315"/>
        </pc:sldMkLst>
      </pc:sldChg>
      <pc:sldChg chg="del">
        <pc:chgData name="Bostyn Henk" userId="5f9dfa39-534c-4787-9dcb-e6cb1cfb5b72" providerId="ADAL" clId="{D7E153B2-9D05-4689-A8B7-A7E280880FF9}" dt="2024-09-30T08:20:06.963" v="787" actId="47"/>
        <pc:sldMkLst>
          <pc:docMk/>
          <pc:sldMk cId="646011378" sldId="316"/>
        </pc:sldMkLst>
      </pc:sldChg>
      <pc:sldChg chg="del">
        <pc:chgData name="Bostyn Henk" userId="5f9dfa39-534c-4787-9dcb-e6cb1cfb5b72" providerId="ADAL" clId="{D7E153B2-9D05-4689-A8B7-A7E280880FF9}" dt="2024-09-30T08:20:06.963" v="787" actId="47"/>
        <pc:sldMkLst>
          <pc:docMk/>
          <pc:sldMk cId="1921400413" sldId="317"/>
        </pc:sldMkLst>
      </pc:sldChg>
      <pc:sldChg chg="del">
        <pc:chgData name="Bostyn Henk" userId="5f9dfa39-534c-4787-9dcb-e6cb1cfb5b72" providerId="ADAL" clId="{D7E153B2-9D05-4689-A8B7-A7E280880FF9}" dt="2024-09-30T08:20:06.963" v="787" actId="47"/>
        <pc:sldMkLst>
          <pc:docMk/>
          <pc:sldMk cId="285644333" sldId="318"/>
        </pc:sldMkLst>
      </pc:sldChg>
      <pc:sldChg chg="del">
        <pc:chgData name="Bostyn Henk" userId="5f9dfa39-534c-4787-9dcb-e6cb1cfb5b72" providerId="ADAL" clId="{D7E153B2-9D05-4689-A8B7-A7E280880FF9}" dt="2024-09-30T08:20:06.963" v="787" actId="47"/>
        <pc:sldMkLst>
          <pc:docMk/>
          <pc:sldMk cId="1403245099" sldId="319"/>
        </pc:sldMkLst>
      </pc:sldChg>
      <pc:sldChg chg="add del">
        <pc:chgData name="Bostyn Henk" userId="5f9dfa39-534c-4787-9dcb-e6cb1cfb5b72" providerId="ADAL" clId="{D7E153B2-9D05-4689-A8B7-A7E280880FF9}" dt="2024-09-27T15:37:38.094" v="744" actId="47"/>
        <pc:sldMkLst>
          <pc:docMk/>
          <pc:sldMk cId="1331332160" sldId="1679"/>
        </pc:sldMkLst>
      </pc:sldChg>
      <pc:sldChg chg="ord">
        <pc:chgData name="Bostyn Henk" userId="5f9dfa39-534c-4787-9dcb-e6cb1cfb5b72" providerId="ADAL" clId="{D7E153B2-9D05-4689-A8B7-A7E280880FF9}" dt="2024-09-27T14:07:55.824" v="150"/>
        <pc:sldMkLst>
          <pc:docMk/>
          <pc:sldMk cId="782854463" sldId="1681"/>
        </pc:sldMkLst>
      </pc:sldChg>
      <pc:sldChg chg="del">
        <pc:chgData name="Bostyn Henk" userId="5f9dfa39-534c-4787-9dcb-e6cb1cfb5b72" providerId="ADAL" clId="{D7E153B2-9D05-4689-A8B7-A7E280880FF9}" dt="2024-09-27T13:23:06.277" v="58" actId="47"/>
        <pc:sldMkLst>
          <pc:docMk/>
          <pc:sldMk cId="3060769644" sldId="1695"/>
        </pc:sldMkLst>
      </pc:sldChg>
      <pc:sldChg chg="del">
        <pc:chgData name="Bostyn Henk" userId="5f9dfa39-534c-4787-9dcb-e6cb1cfb5b72" providerId="ADAL" clId="{D7E153B2-9D05-4689-A8B7-A7E280880FF9}" dt="2024-09-27T13:23:07.096" v="59" actId="47"/>
        <pc:sldMkLst>
          <pc:docMk/>
          <pc:sldMk cId="1620334715" sldId="1696"/>
        </pc:sldMkLst>
      </pc:sldChg>
      <pc:sldChg chg="addSp modSp mod">
        <pc:chgData name="Bostyn Henk" userId="5f9dfa39-534c-4787-9dcb-e6cb1cfb5b72" providerId="ADAL" clId="{D7E153B2-9D05-4689-A8B7-A7E280880FF9}" dt="2024-09-27T13:56:02.836" v="84" actId="1076"/>
        <pc:sldMkLst>
          <pc:docMk/>
          <pc:sldMk cId="76945270" sldId="1703"/>
        </pc:sldMkLst>
      </pc:sldChg>
      <pc:sldChg chg="addSp modSp mod">
        <pc:chgData name="Bostyn Henk" userId="5f9dfa39-534c-4787-9dcb-e6cb1cfb5b72" providerId="ADAL" clId="{D7E153B2-9D05-4689-A8B7-A7E280880FF9}" dt="2024-09-27T13:50:11.452" v="71" actId="14100"/>
        <pc:sldMkLst>
          <pc:docMk/>
          <pc:sldMk cId="2980624913" sldId="1704"/>
        </pc:sldMkLst>
      </pc:sldChg>
      <pc:sldChg chg="modSp mod">
        <pc:chgData name="Bostyn Henk" userId="5f9dfa39-534c-4787-9dcb-e6cb1cfb5b72" providerId="ADAL" clId="{D7E153B2-9D05-4689-A8B7-A7E280880FF9}" dt="2024-09-27T13:51:09.953" v="76" actId="1076"/>
        <pc:sldMkLst>
          <pc:docMk/>
          <pc:sldMk cId="373768596" sldId="1705"/>
        </pc:sldMkLst>
      </pc:sldChg>
      <pc:sldChg chg="addSp delSp modSp new mod ord modClrScheme chgLayout">
        <pc:chgData name="Bostyn Henk" userId="5f9dfa39-534c-4787-9dcb-e6cb1cfb5b72" providerId="ADAL" clId="{D7E153B2-9D05-4689-A8B7-A7E280880FF9}" dt="2024-09-27T13:22:43.352" v="37" actId="20577"/>
        <pc:sldMkLst>
          <pc:docMk/>
          <pc:sldMk cId="206095186" sldId="1706"/>
        </pc:sldMkLst>
      </pc:sldChg>
      <pc:sldChg chg="addSp modSp new mod">
        <pc:chgData name="Bostyn Henk" userId="5f9dfa39-534c-4787-9dcb-e6cb1cfb5b72" providerId="ADAL" clId="{D7E153B2-9D05-4689-A8B7-A7E280880FF9}" dt="2024-09-27T14:06:41.509" v="145" actId="1076"/>
        <pc:sldMkLst>
          <pc:docMk/>
          <pc:sldMk cId="1248541443" sldId="1707"/>
        </pc:sldMkLst>
      </pc:sldChg>
      <pc:sldChg chg="modSp new mod">
        <pc:chgData name="Bostyn Henk" userId="5f9dfa39-534c-4787-9dcb-e6cb1cfb5b72" providerId="ADAL" clId="{D7E153B2-9D05-4689-A8B7-A7E280880FF9}" dt="2024-09-27T14:08:21.539" v="151" actId="403"/>
        <pc:sldMkLst>
          <pc:docMk/>
          <pc:sldMk cId="535120773" sldId="1708"/>
        </pc:sldMkLst>
      </pc:sldChg>
      <pc:sldChg chg="addSp modSp new mod">
        <pc:chgData name="Bostyn Henk" userId="5f9dfa39-534c-4787-9dcb-e6cb1cfb5b72" providerId="ADAL" clId="{D7E153B2-9D05-4689-A8B7-A7E280880FF9}" dt="2024-09-27T14:23:04.280" v="197" actId="1076"/>
        <pc:sldMkLst>
          <pc:docMk/>
          <pc:sldMk cId="903177092" sldId="1709"/>
        </pc:sldMkLst>
      </pc:sldChg>
      <pc:sldChg chg="addSp delSp modSp new mod">
        <pc:chgData name="Bostyn Henk" userId="5f9dfa39-534c-4787-9dcb-e6cb1cfb5b72" providerId="ADAL" clId="{D7E153B2-9D05-4689-A8B7-A7E280880FF9}" dt="2024-09-27T14:33:25.157" v="409" actId="1076"/>
        <pc:sldMkLst>
          <pc:docMk/>
          <pc:sldMk cId="593832273" sldId="1710"/>
        </pc:sldMkLst>
      </pc:sldChg>
      <pc:sldChg chg="addSp modSp new mod">
        <pc:chgData name="Bostyn Henk" userId="5f9dfa39-534c-4787-9dcb-e6cb1cfb5b72" providerId="ADAL" clId="{D7E153B2-9D05-4689-A8B7-A7E280880FF9}" dt="2024-09-27T15:02:44.177" v="466" actId="20577"/>
        <pc:sldMkLst>
          <pc:docMk/>
          <pc:sldMk cId="3413733251" sldId="1711"/>
        </pc:sldMkLst>
      </pc:sldChg>
      <pc:sldChg chg="addSp modSp new mod">
        <pc:chgData name="Bostyn Henk" userId="5f9dfa39-534c-4787-9dcb-e6cb1cfb5b72" providerId="ADAL" clId="{D7E153B2-9D05-4689-A8B7-A7E280880FF9}" dt="2024-09-27T15:13:59.778" v="473" actId="1076"/>
        <pc:sldMkLst>
          <pc:docMk/>
          <pc:sldMk cId="1951615466" sldId="1712"/>
        </pc:sldMkLst>
      </pc:sldChg>
      <pc:sldChg chg="addSp modSp new mod">
        <pc:chgData name="Bostyn Henk" userId="5f9dfa39-534c-4787-9dcb-e6cb1cfb5b72" providerId="ADAL" clId="{D7E153B2-9D05-4689-A8B7-A7E280880FF9}" dt="2024-09-27T15:14:45.417" v="507" actId="14100"/>
        <pc:sldMkLst>
          <pc:docMk/>
          <pc:sldMk cId="394157625" sldId="1713"/>
        </pc:sldMkLst>
      </pc:sldChg>
      <pc:sldChg chg="addSp delSp modSp new mod">
        <pc:chgData name="Bostyn Henk" userId="5f9dfa39-534c-4787-9dcb-e6cb1cfb5b72" providerId="ADAL" clId="{D7E153B2-9D05-4689-A8B7-A7E280880FF9}" dt="2024-09-27T15:20:11.083" v="529" actId="1076"/>
        <pc:sldMkLst>
          <pc:docMk/>
          <pc:sldMk cId="1686880207" sldId="1714"/>
        </pc:sldMkLst>
      </pc:sldChg>
      <pc:sldChg chg="addSp modSp new mod">
        <pc:chgData name="Bostyn Henk" userId="5f9dfa39-534c-4787-9dcb-e6cb1cfb5b72" providerId="ADAL" clId="{D7E153B2-9D05-4689-A8B7-A7E280880FF9}" dt="2024-09-27T15:20:55.783" v="540" actId="1076"/>
        <pc:sldMkLst>
          <pc:docMk/>
          <pc:sldMk cId="1741806125" sldId="1715"/>
        </pc:sldMkLst>
      </pc:sldChg>
      <pc:sldChg chg="addSp delSp modSp new mod modNotesTx">
        <pc:chgData name="Bostyn Henk" userId="5f9dfa39-534c-4787-9dcb-e6cb1cfb5b72" providerId="ADAL" clId="{D7E153B2-9D05-4689-A8B7-A7E280880FF9}" dt="2024-09-27T15:24:52.238" v="703" actId="20577"/>
        <pc:sldMkLst>
          <pc:docMk/>
          <pc:sldMk cId="2904774502" sldId="1716"/>
        </pc:sldMkLst>
      </pc:sldChg>
      <pc:sldChg chg="addSp delSp modSp new mod">
        <pc:chgData name="Bostyn Henk" userId="5f9dfa39-534c-4787-9dcb-e6cb1cfb5b72" providerId="ADAL" clId="{D7E153B2-9D05-4689-A8B7-A7E280880FF9}" dt="2024-09-27T15:32:54.648" v="742" actId="1076"/>
        <pc:sldMkLst>
          <pc:docMk/>
          <pc:sldMk cId="1896410699" sldId="1717"/>
        </pc:sldMkLst>
      </pc:sldChg>
      <pc:sldChg chg="addSp modSp new mod">
        <pc:chgData name="Bostyn Henk" userId="5f9dfa39-534c-4787-9dcb-e6cb1cfb5b72" providerId="ADAL" clId="{D7E153B2-9D05-4689-A8B7-A7E280880FF9}" dt="2024-09-30T08:18:59.336" v="776" actId="1076"/>
        <pc:sldMkLst>
          <pc:docMk/>
          <pc:sldMk cId="2850604842" sldId="1718"/>
        </pc:sldMkLst>
      </pc:sldChg>
      <pc:sldChg chg="addSp delSp modSp add mod">
        <pc:chgData name="Bostyn Henk" userId="5f9dfa39-534c-4787-9dcb-e6cb1cfb5b72" providerId="ADAL" clId="{D7E153B2-9D05-4689-A8B7-A7E280880FF9}" dt="2024-09-30T08:19:50.414" v="783" actId="1076"/>
        <pc:sldMkLst>
          <pc:docMk/>
          <pc:sldMk cId="1489989352" sldId="1719"/>
        </pc:sldMkLst>
      </pc:sldChg>
      <pc:sldChg chg="addSp modSp new mod">
        <pc:chgData name="Bostyn Henk" userId="5f9dfa39-534c-4787-9dcb-e6cb1cfb5b72" providerId="ADAL" clId="{D7E153B2-9D05-4689-A8B7-A7E280880FF9}" dt="2024-09-30T08:22:33.284" v="829" actId="1076"/>
        <pc:sldMkLst>
          <pc:docMk/>
          <pc:sldMk cId="2559383891" sldId="1720"/>
        </pc:sldMkLst>
      </pc:sldChg>
      <pc:sldChg chg="addSp modSp new mod">
        <pc:chgData name="Bostyn Henk" userId="5f9dfa39-534c-4787-9dcb-e6cb1cfb5b72" providerId="ADAL" clId="{D7E153B2-9D05-4689-A8B7-A7E280880FF9}" dt="2024-09-30T08:27:50.002" v="854" actId="1076"/>
        <pc:sldMkLst>
          <pc:docMk/>
          <pc:sldMk cId="1231945594" sldId="1721"/>
        </pc:sldMkLst>
      </pc:sldChg>
      <pc:sldChg chg="addSp modSp new mod">
        <pc:chgData name="Bostyn Henk" userId="5f9dfa39-534c-4787-9dcb-e6cb1cfb5b72" providerId="ADAL" clId="{D7E153B2-9D05-4689-A8B7-A7E280880FF9}" dt="2024-09-30T08:37:50.340" v="897" actId="1076"/>
        <pc:sldMkLst>
          <pc:docMk/>
          <pc:sldMk cId="1297537588" sldId="1722"/>
        </pc:sldMkLst>
      </pc:sldChg>
      <pc:sldChg chg="addSp modSp new mod">
        <pc:chgData name="Bostyn Henk" userId="5f9dfa39-534c-4787-9dcb-e6cb1cfb5b72" providerId="ADAL" clId="{D7E153B2-9D05-4689-A8B7-A7E280880FF9}" dt="2024-09-30T08:46:19.665" v="924" actId="14100"/>
        <pc:sldMkLst>
          <pc:docMk/>
          <pc:sldMk cId="1953017429" sldId="1723"/>
        </pc:sldMkLst>
      </pc:sldChg>
      <pc:sldChg chg="addSp modSp new mod">
        <pc:chgData name="Bostyn Henk" userId="5f9dfa39-534c-4787-9dcb-e6cb1cfb5b72" providerId="ADAL" clId="{D7E153B2-9D05-4689-A8B7-A7E280880FF9}" dt="2024-09-30T08:47:01.364" v="946" actId="1076"/>
        <pc:sldMkLst>
          <pc:docMk/>
          <pc:sldMk cId="4174642846" sldId="1724"/>
        </pc:sldMkLst>
      </pc:sldChg>
      <pc:sldChg chg="addSp modSp new mod">
        <pc:chgData name="Bostyn Henk" userId="5f9dfa39-534c-4787-9dcb-e6cb1cfb5b72" providerId="ADAL" clId="{D7E153B2-9D05-4689-A8B7-A7E280880FF9}" dt="2024-09-30T09:56:28.057" v="1447" actId="20577"/>
        <pc:sldMkLst>
          <pc:docMk/>
          <pc:sldMk cId="4203267970" sldId="1725"/>
        </pc:sldMkLst>
      </pc:sldChg>
      <pc:sldChg chg="addSp modSp new mod">
        <pc:chgData name="Bostyn Henk" userId="5f9dfa39-534c-4787-9dcb-e6cb1cfb5b72" providerId="ADAL" clId="{D7E153B2-9D05-4689-A8B7-A7E280880FF9}" dt="2024-09-30T09:59:03.743" v="1510" actId="1076"/>
        <pc:sldMkLst>
          <pc:docMk/>
          <pc:sldMk cId="2080866439" sldId="1726"/>
        </pc:sldMkLst>
      </pc:sldChg>
      <pc:sldChg chg="addSp modSp new mod">
        <pc:chgData name="Bostyn Henk" userId="5f9dfa39-534c-4787-9dcb-e6cb1cfb5b72" providerId="ADAL" clId="{D7E153B2-9D05-4689-A8B7-A7E280880FF9}" dt="2024-09-30T12:03:18.340" v="2827" actId="1076"/>
        <pc:sldMkLst>
          <pc:docMk/>
          <pc:sldMk cId="653258894" sldId="1727"/>
        </pc:sldMkLst>
      </pc:sldChg>
      <pc:sldChg chg="modSp new mod">
        <pc:chgData name="Bostyn Henk" userId="5f9dfa39-534c-4787-9dcb-e6cb1cfb5b72" providerId="ADAL" clId="{D7E153B2-9D05-4689-A8B7-A7E280880FF9}" dt="2024-09-30T10:09:59.443" v="2137" actId="6549"/>
        <pc:sldMkLst>
          <pc:docMk/>
          <pc:sldMk cId="454476199" sldId="1728"/>
        </pc:sldMkLst>
      </pc:sldChg>
      <pc:sldChg chg="modSp new mod">
        <pc:chgData name="Bostyn Henk" userId="5f9dfa39-534c-4787-9dcb-e6cb1cfb5b72" providerId="ADAL" clId="{D7E153B2-9D05-4689-A8B7-A7E280880FF9}" dt="2024-09-30T11:11:18.096" v="2164" actId="5793"/>
        <pc:sldMkLst>
          <pc:docMk/>
          <pc:sldMk cId="765935822" sldId="1729"/>
        </pc:sldMkLst>
      </pc:sldChg>
      <pc:sldChg chg="modSp new mod modNotesTx">
        <pc:chgData name="Bostyn Henk" userId="5f9dfa39-534c-4787-9dcb-e6cb1cfb5b72" providerId="ADAL" clId="{D7E153B2-9D05-4689-A8B7-A7E280880FF9}" dt="2024-09-30T11:17:58.875" v="2690" actId="20577"/>
        <pc:sldMkLst>
          <pc:docMk/>
          <pc:sldMk cId="1658621246" sldId="1730"/>
        </pc:sldMkLst>
      </pc:sldChg>
      <pc:sldChg chg="addSp modSp new mod">
        <pc:chgData name="Bostyn Henk" userId="5f9dfa39-534c-4787-9dcb-e6cb1cfb5b72" providerId="ADAL" clId="{D7E153B2-9D05-4689-A8B7-A7E280880FF9}" dt="2024-09-30T11:20:28.380" v="2727" actId="1076"/>
        <pc:sldMkLst>
          <pc:docMk/>
          <pc:sldMk cId="2994303795" sldId="1731"/>
        </pc:sldMkLst>
      </pc:sldChg>
      <pc:sldChg chg="addSp modSp new mod">
        <pc:chgData name="Bostyn Henk" userId="5f9dfa39-534c-4787-9dcb-e6cb1cfb5b72" providerId="ADAL" clId="{D7E153B2-9D05-4689-A8B7-A7E280880FF9}" dt="2024-09-30T11:20:59.975" v="2775" actId="1076"/>
        <pc:sldMkLst>
          <pc:docMk/>
          <pc:sldMk cId="3601313248" sldId="1732"/>
        </pc:sldMkLst>
      </pc:sldChg>
      <pc:sldChg chg="addSp modSp new mod">
        <pc:chgData name="Bostyn Henk" userId="5f9dfa39-534c-4787-9dcb-e6cb1cfb5b72" providerId="ADAL" clId="{D7E153B2-9D05-4689-A8B7-A7E280880FF9}" dt="2024-09-30T11:21:47.550" v="2804" actId="1076"/>
        <pc:sldMkLst>
          <pc:docMk/>
          <pc:sldMk cId="134389809" sldId="1733"/>
        </pc:sldMkLst>
      </pc:sldChg>
      <pc:sldChg chg="modSp new mod">
        <pc:chgData name="Bostyn Henk" userId="5f9dfa39-534c-4787-9dcb-e6cb1cfb5b72" providerId="ADAL" clId="{D7E153B2-9D05-4689-A8B7-A7E280880FF9}" dt="2024-09-30T11:22:32.864" v="2823" actId="14100"/>
        <pc:sldMkLst>
          <pc:docMk/>
          <pc:sldMk cId="210750937" sldId="1734"/>
        </pc:sldMkLst>
      </pc:sldChg>
      <pc:sldChg chg="addSp delSp modSp new mod">
        <pc:chgData name="Bostyn Henk" userId="5f9dfa39-534c-4787-9dcb-e6cb1cfb5b72" providerId="ADAL" clId="{D7E153B2-9D05-4689-A8B7-A7E280880FF9}" dt="2024-09-30T12:14:06.656" v="2846" actId="478"/>
        <pc:sldMkLst>
          <pc:docMk/>
          <pc:sldMk cId="3091179132" sldId="1735"/>
        </pc:sldMkLst>
      </pc:sldChg>
      <pc:sldChg chg="add">
        <pc:chgData name="Bostyn Henk" userId="5f9dfa39-534c-4787-9dcb-e6cb1cfb5b72" providerId="ADAL" clId="{D7E153B2-9D05-4689-A8B7-A7E280880FF9}" dt="2024-10-02T17:55:29.629" v="2847"/>
        <pc:sldMkLst>
          <pc:docMk/>
          <pc:sldMk cId="2706566911" sldId="1736"/>
        </pc:sldMkLst>
      </pc:sldChg>
      <pc:sldChg chg="add del">
        <pc:chgData name="Bostyn Henk" userId="5f9dfa39-534c-4787-9dcb-e6cb1cfb5b72" providerId="ADAL" clId="{D7E153B2-9D05-4689-A8B7-A7E280880FF9}" dt="2024-10-02T17:55:41.847" v="2849"/>
        <pc:sldMkLst>
          <pc:docMk/>
          <pc:sldMk cId="191110461" sldId="1737"/>
        </pc:sldMkLst>
      </pc:sldChg>
      <pc:sldChg chg="add del">
        <pc:chgData name="Bostyn Henk" userId="5f9dfa39-534c-4787-9dcb-e6cb1cfb5b72" providerId="ADAL" clId="{D7E153B2-9D05-4689-A8B7-A7E280880FF9}" dt="2024-10-02T17:55:51.014" v="2851"/>
        <pc:sldMkLst>
          <pc:docMk/>
          <pc:sldMk cId="2649456978" sldId="1737"/>
        </pc:sldMkLst>
      </pc:sldChg>
      <pc:sldMasterChg chg="delSldLayout">
        <pc:chgData name="Bostyn Henk" userId="5f9dfa39-534c-4787-9dcb-e6cb1cfb5b72" providerId="ADAL" clId="{D7E153B2-9D05-4689-A8B7-A7E280880FF9}" dt="2024-09-30T08:20:06.963" v="787" actId="47"/>
        <pc:sldMasterMkLst>
          <pc:docMk/>
          <pc:sldMasterMk cId="2587856834" sldId="2147483672"/>
        </pc:sldMasterMkLst>
        <pc:sldLayoutChg chg="del">
          <pc:chgData name="Bostyn Henk" userId="5f9dfa39-534c-4787-9dcb-e6cb1cfb5b72" providerId="ADAL" clId="{D7E153B2-9D05-4689-A8B7-A7E280880FF9}" dt="2024-09-30T08:20:06.963" v="787" actId="47"/>
          <pc:sldLayoutMkLst>
            <pc:docMk/>
            <pc:sldMasterMk cId="2587856834" sldId="2147483672"/>
            <pc:sldLayoutMk cId="401902764" sldId="2147483765"/>
          </pc:sldLayoutMkLst>
        </pc:sldLayoutChg>
      </pc:sldMasterChg>
    </pc:docChg>
  </pc:docChgLst>
  <pc:docChgLst>
    <pc:chgData name="Henk BOSTYN" userId="5f9dfa39-534c-4787-9dcb-e6cb1cfb5b72" providerId="ADAL" clId="{B58E69FB-4753-4B15-8DF2-6DE3E427B182}"/>
    <pc:docChg chg="custSel addSld delSld modSld">
      <pc:chgData name="Henk BOSTYN" userId="5f9dfa39-534c-4787-9dcb-e6cb1cfb5b72" providerId="ADAL" clId="{B58E69FB-4753-4B15-8DF2-6DE3E427B182}" dt="2025-10-02T13:47:05.952" v="353" actId="47"/>
      <pc:docMkLst>
        <pc:docMk/>
      </pc:docMkLst>
      <pc:sldChg chg="modSp mod">
        <pc:chgData name="Henk BOSTYN" userId="5f9dfa39-534c-4787-9dcb-e6cb1cfb5b72" providerId="ADAL" clId="{B58E69FB-4753-4B15-8DF2-6DE3E427B182}" dt="2025-10-02T11:57:46.194" v="88" actId="313"/>
        <pc:sldMkLst>
          <pc:docMk/>
          <pc:sldMk cId="976091420" sldId="299"/>
        </pc:sldMkLst>
        <pc:spChg chg="mod">
          <ac:chgData name="Henk BOSTYN" userId="5f9dfa39-534c-4787-9dcb-e6cb1cfb5b72" providerId="ADAL" clId="{B58E69FB-4753-4B15-8DF2-6DE3E427B182}" dt="2025-10-02T11:57:46.194" v="88" actId="313"/>
          <ac:spMkLst>
            <pc:docMk/>
            <pc:sldMk cId="976091420" sldId="299"/>
            <ac:spMk id="6" creationId="{00000000-0000-0000-0000-000000000000}"/>
          </ac:spMkLst>
        </pc:spChg>
      </pc:sldChg>
      <pc:sldChg chg="modSp mod">
        <pc:chgData name="Henk BOSTYN" userId="5f9dfa39-534c-4787-9dcb-e6cb1cfb5b72" providerId="ADAL" clId="{B58E69FB-4753-4B15-8DF2-6DE3E427B182}" dt="2025-10-02T12:01:40.452" v="280" actId="20577"/>
        <pc:sldMkLst>
          <pc:docMk/>
          <pc:sldMk cId="572802330" sldId="302"/>
        </pc:sldMkLst>
        <pc:spChg chg="mod">
          <ac:chgData name="Henk BOSTYN" userId="5f9dfa39-534c-4787-9dcb-e6cb1cfb5b72" providerId="ADAL" clId="{B58E69FB-4753-4B15-8DF2-6DE3E427B182}" dt="2025-10-02T12:00:06.962" v="90" actId="14100"/>
          <ac:spMkLst>
            <pc:docMk/>
            <pc:sldMk cId="572802330" sldId="302"/>
            <ac:spMk id="7" creationId="{00000000-0000-0000-0000-000000000000}"/>
          </ac:spMkLst>
        </pc:spChg>
        <pc:spChg chg="mod">
          <ac:chgData name="Henk BOSTYN" userId="5f9dfa39-534c-4787-9dcb-e6cb1cfb5b72" providerId="ADAL" clId="{B58E69FB-4753-4B15-8DF2-6DE3E427B182}" dt="2025-10-02T12:01:40.452" v="280" actId="20577"/>
          <ac:spMkLst>
            <pc:docMk/>
            <pc:sldMk cId="572802330" sldId="302"/>
            <ac:spMk id="8" creationId="{00000000-0000-0000-0000-000000000000}"/>
          </ac:spMkLst>
        </pc:spChg>
      </pc:sldChg>
      <pc:sldChg chg="modSp mod">
        <pc:chgData name="Henk BOSTYN" userId="5f9dfa39-534c-4787-9dcb-e6cb1cfb5b72" providerId="ADAL" clId="{B58E69FB-4753-4B15-8DF2-6DE3E427B182}" dt="2025-10-02T12:19:54.135" v="284" actId="20577"/>
        <pc:sldMkLst>
          <pc:docMk/>
          <pc:sldMk cId="502054055" sldId="309"/>
        </pc:sldMkLst>
        <pc:spChg chg="mod">
          <ac:chgData name="Henk BOSTYN" userId="5f9dfa39-534c-4787-9dcb-e6cb1cfb5b72" providerId="ADAL" clId="{B58E69FB-4753-4B15-8DF2-6DE3E427B182}" dt="2025-10-02T12:19:54.135" v="284" actId="20577"/>
          <ac:spMkLst>
            <pc:docMk/>
            <pc:sldMk cId="502054055" sldId="309"/>
            <ac:spMk id="4" creationId="{00000000-0000-0000-0000-000000000000}"/>
          </ac:spMkLst>
        </pc:spChg>
      </pc:sldChg>
      <pc:sldChg chg="modSp mod">
        <pc:chgData name="Henk BOSTYN" userId="5f9dfa39-534c-4787-9dcb-e6cb1cfb5b72" providerId="ADAL" clId="{B58E69FB-4753-4B15-8DF2-6DE3E427B182}" dt="2025-10-02T13:43:42.371" v="351"/>
        <pc:sldMkLst>
          <pc:docMk/>
          <pc:sldMk cId="535190968" sldId="328"/>
        </pc:sldMkLst>
        <pc:spChg chg="mod">
          <ac:chgData name="Henk BOSTYN" userId="5f9dfa39-534c-4787-9dcb-e6cb1cfb5b72" providerId="ADAL" clId="{B58E69FB-4753-4B15-8DF2-6DE3E427B182}" dt="2025-10-02T13:43:42.371" v="351"/>
          <ac:spMkLst>
            <pc:docMk/>
            <pc:sldMk cId="535190968" sldId="328"/>
            <ac:spMk id="13" creationId="{00000000-0000-0000-0000-000000000000}"/>
          </ac:spMkLst>
        </pc:spChg>
      </pc:sldChg>
      <pc:sldChg chg="del">
        <pc:chgData name="Henk BOSTYN" userId="5f9dfa39-534c-4787-9dcb-e6cb1cfb5b72" providerId="ADAL" clId="{B58E69FB-4753-4B15-8DF2-6DE3E427B182}" dt="2025-10-02T13:47:02.722" v="352" actId="47"/>
        <pc:sldMkLst>
          <pc:docMk/>
          <pc:sldMk cId="958890633" sldId="330"/>
        </pc:sldMkLst>
      </pc:sldChg>
      <pc:sldChg chg="del">
        <pc:chgData name="Henk BOSTYN" userId="5f9dfa39-534c-4787-9dcb-e6cb1cfb5b72" providerId="ADAL" clId="{B58E69FB-4753-4B15-8DF2-6DE3E427B182}" dt="2025-10-02T13:47:02.722" v="352" actId="47"/>
        <pc:sldMkLst>
          <pc:docMk/>
          <pc:sldMk cId="2094151166" sldId="331"/>
        </pc:sldMkLst>
      </pc:sldChg>
      <pc:sldChg chg="del">
        <pc:chgData name="Henk BOSTYN" userId="5f9dfa39-534c-4787-9dcb-e6cb1cfb5b72" providerId="ADAL" clId="{B58E69FB-4753-4B15-8DF2-6DE3E427B182}" dt="2025-10-02T13:47:02.722" v="352" actId="47"/>
        <pc:sldMkLst>
          <pc:docMk/>
          <pc:sldMk cId="854530941" sldId="332"/>
        </pc:sldMkLst>
      </pc:sldChg>
      <pc:sldChg chg="del">
        <pc:chgData name="Henk BOSTYN" userId="5f9dfa39-534c-4787-9dcb-e6cb1cfb5b72" providerId="ADAL" clId="{B58E69FB-4753-4B15-8DF2-6DE3E427B182}" dt="2025-10-02T13:47:02.722" v="352" actId="47"/>
        <pc:sldMkLst>
          <pc:docMk/>
          <pc:sldMk cId="1950365954" sldId="333"/>
        </pc:sldMkLst>
      </pc:sldChg>
      <pc:sldChg chg="del">
        <pc:chgData name="Henk BOSTYN" userId="5f9dfa39-534c-4787-9dcb-e6cb1cfb5b72" providerId="ADAL" clId="{B58E69FB-4753-4B15-8DF2-6DE3E427B182}" dt="2025-10-02T13:47:02.722" v="352" actId="47"/>
        <pc:sldMkLst>
          <pc:docMk/>
          <pc:sldMk cId="1890430721" sldId="334"/>
        </pc:sldMkLst>
      </pc:sldChg>
      <pc:sldChg chg="del">
        <pc:chgData name="Henk BOSTYN" userId="5f9dfa39-534c-4787-9dcb-e6cb1cfb5b72" providerId="ADAL" clId="{B58E69FB-4753-4B15-8DF2-6DE3E427B182}" dt="2025-10-02T13:47:02.722" v="352" actId="47"/>
        <pc:sldMkLst>
          <pc:docMk/>
          <pc:sldMk cId="1708052361" sldId="335"/>
        </pc:sldMkLst>
      </pc:sldChg>
      <pc:sldChg chg="del">
        <pc:chgData name="Henk BOSTYN" userId="5f9dfa39-534c-4787-9dcb-e6cb1cfb5b72" providerId="ADAL" clId="{B58E69FB-4753-4B15-8DF2-6DE3E427B182}" dt="2025-10-02T13:47:05.952" v="353" actId="47"/>
        <pc:sldMkLst>
          <pc:docMk/>
          <pc:sldMk cId="217937997" sldId="336"/>
        </pc:sldMkLst>
      </pc:sldChg>
      <pc:sldChg chg="modSp mod">
        <pc:chgData name="Henk BOSTYN" userId="5f9dfa39-534c-4787-9dcb-e6cb1cfb5b72" providerId="ADAL" clId="{B58E69FB-4753-4B15-8DF2-6DE3E427B182}" dt="2025-10-02T12:43:12.477" v="286" actId="20577"/>
        <pc:sldMkLst>
          <pc:docMk/>
          <pc:sldMk cId="2021784108" sldId="549"/>
        </pc:sldMkLst>
        <pc:spChg chg="mod">
          <ac:chgData name="Henk BOSTYN" userId="5f9dfa39-534c-4787-9dcb-e6cb1cfb5b72" providerId="ADAL" clId="{B58E69FB-4753-4B15-8DF2-6DE3E427B182}" dt="2025-10-02T12:43:12.477" v="286" actId="20577"/>
          <ac:spMkLst>
            <pc:docMk/>
            <pc:sldMk cId="2021784108" sldId="549"/>
            <ac:spMk id="9" creationId="{10935FCA-0CA0-4562-9C3A-FA97EC0760A2}"/>
          </ac:spMkLst>
        </pc:spChg>
      </pc:sldChg>
      <pc:sldChg chg="addSp modSp mod">
        <pc:chgData name="Henk BOSTYN" userId="5f9dfa39-534c-4787-9dcb-e6cb1cfb5b72" providerId="ADAL" clId="{B58E69FB-4753-4B15-8DF2-6DE3E427B182}" dt="2025-10-02T12:15:09.781" v="282" actId="1076"/>
        <pc:sldMkLst>
          <pc:docMk/>
          <pc:sldMk cId="110200849" sldId="555"/>
        </pc:sldMkLst>
        <pc:picChg chg="add mod">
          <ac:chgData name="Henk BOSTYN" userId="5f9dfa39-534c-4787-9dcb-e6cb1cfb5b72" providerId="ADAL" clId="{B58E69FB-4753-4B15-8DF2-6DE3E427B182}" dt="2025-10-02T12:15:09.781" v="282" actId="1076"/>
          <ac:picMkLst>
            <pc:docMk/>
            <pc:sldMk cId="110200849" sldId="555"/>
            <ac:picMk id="4" creationId="{5E52409D-DB47-4AF4-053A-6FFE659954CA}"/>
          </ac:picMkLst>
        </pc:picChg>
      </pc:sldChg>
      <pc:sldChg chg="modSp mod">
        <pc:chgData name="Henk BOSTYN" userId="5f9dfa39-534c-4787-9dcb-e6cb1cfb5b72" providerId="ADAL" clId="{B58E69FB-4753-4B15-8DF2-6DE3E427B182}" dt="2025-10-01T14:17:49.721" v="26" actId="20577"/>
        <pc:sldMkLst>
          <pc:docMk/>
          <pc:sldMk cId="206095186" sldId="1706"/>
        </pc:sldMkLst>
        <pc:spChg chg="mod">
          <ac:chgData name="Henk BOSTYN" userId="5f9dfa39-534c-4787-9dcb-e6cb1cfb5b72" providerId="ADAL" clId="{B58E69FB-4753-4B15-8DF2-6DE3E427B182}" dt="2025-10-01T14:17:49.721" v="26" actId="20577"/>
          <ac:spMkLst>
            <pc:docMk/>
            <pc:sldMk cId="206095186" sldId="1706"/>
            <ac:spMk id="6" creationId="{BCBFB320-D2F9-E157-C879-FA0696756BF7}"/>
          </ac:spMkLst>
        </pc:spChg>
      </pc:sldChg>
      <pc:sldChg chg="addSp delSp modSp new mod">
        <pc:chgData name="Henk BOSTYN" userId="5f9dfa39-534c-4787-9dcb-e6cb1cfb5b72" providerId="ADAL" clId="{B58E69FB-4753-4B15-8DF2-6DE3E427B182}" dt="2025-10-02T12:49:27.689" v="349" actId="1076"/>
        <pc:sldMkLst>
          <pc:docMk/>
          <pc:sldMk cId="2775735178" sldId="1737"/>
        </pc:sldMkLst>
        <pc:spChg chg="mod">
          <ac:chgData name="Henk BOSTYN" userId="5f9dfa39-534c-4787-9dcb-e6cb1cfb5b72" providerId="ADAL" clId="{B58E69FB-4753-4B15-8DF2-6DE3E427B182}" dt="2025-10-02T12:44:09.420" v="342" actId="6549"/>
          <ac:spMkLst>
            <pc:docMk/>
            <pc:sldMk cId="2775735178" sldId="1737"/>
            <ac:spMk id="3" creationId="{7BF7B5F3-D4B2-46C2-D1F8-7CB1C2960CE6}"/>
          </ac:spMkLst>
        </pc:spChg>
        <pc:graphicFrameChg chg="add del mod modGraphic">
          <ac:chgData name="Henk BOSTYN" userId="5f9dfa39-534c-4787-9dcb-e6cb1cfb5b72" providerId="ADAL" clId="{B58E69FB-4753-4B15-8DF2-6DE3E427B182}" dt="2025-10-02T12:49:22.854" v="347" actId="478"/>
          <ac:graphicFrameMkLst>
            <pc:docMk/>
            <pc:sldMk cId="2775735178" sldId="1737"/>
            <ac:graphicFrameMk id="6" creationId="{290B4EAC-0F3B-189C-A81C-84E8478BC526}"/>
          </ac:graphicFrameMkLst>
        </pc:graphicFrameChg>
        <pc:picChg chg="add mod">
          <ac:chgData name="Henk BOSTYN" userId="5f9dfa39-534c-4787-9dcb-e6cb1cfb5b72" providerId="ADAL" clId="{B58E69FB-4753-4B15-8DF2-6DE3E427B182}" dt="2025-10-02T12:49:27.689" v="349" actId="1076"/>
          <ac:picMkLst>
            <pc:docMk/>
            <pc:sldMk cId="2775735178" sldId="1737"/>
            <ac:picMk id="8" creationId="{CD850A3B-62BA-F5EF-053E-61875BD9858B}"/>
          </ac:picMkLst>
        </pc:picChg>
      </pc:sldChg>
    </pc:docChg>
  </pc:docChgLst>
  <pc:docChgLst>
    <pc:chgData name="Bostyn Henk" userId="5f9dfa39-534c-4787-9dcb-e6cb1cfb5b72" providerId="ADAL" clId="{BAE8E366-5C7C-437C-A06A-778ED5019686}"/>
    <pc:docChg chg="undo custSel addSld delSld modSld">
      <pc:chgData name="Bostyn Henk" userId="5f9dfa39-534c-4787-9dcb-e6cb1cfb5b72" providerId="ADAL" clId="{BAE8E366-5C7C-437C-A06A-778ED5019686}" dt="2024-09-18T12:03:29.762" v="1156" actId="22"/>
      <pc:docMkLst>
        <pc:docMk/>
      </pc:docMkLst>
      <pc:sldChg chg="del">
        <pc:chgData name="Bostyn Henk" userId="5f9dfa39-534c-4787-9dcb-e6cb1cfb5b72" providerId="ADAL" clId="{BAE8E366-5C7C-437C-A06A-778ED5019686}" dt="2024-09-17T10:57:57.374" v="0" actId="47"/>
        <pc:sldMkLst>
          <pc:docMk/>
          <pc:sldMk cId="509333184" sldId="303"/>
        </pc:sldMkLst>
      </pc:sldChg>
      <pc:sldChg chg="modSp mod">
        <pc:chgData name="Bostyn Henk" userId="5f9dfa39-534c-4787-9dcb-e6cb1cfb5b72" providerId="ADAL" clId="{BAE8E366-5C7C-437C-A06A-778ED5019686}" dt="2024-09-17T10:58:38.907" v="15" actId="20577"/>
        <pc:sldMkLst>
          <pc:docMk/>
          <pc:sldMk cId="2715494778" sldId="305"/>
        </pc:sldMkLst>
      </pc:sldChg>
      <pc:sldChg chg="modSp mod">
        <pc:chgData name="Bostyn Henk" userId="5f9dfa39-534c-4787-9dcb-e6cb1cfb5b72" providerId="ADAL" clId="{BAE8E366-5C7C-437C-A06A-778ED5019686}" dt="2024-09-17T18:19:53.027" v="985" actId="20577"/>
        <pc:sldMkLst>
          <pc:docMk/>
          <pc:sldMk cId="2079977045" sldId="307"/>
        </pc:sldMkLst>
      </pc:sldChg>
      <pc:sldChg chg="modSp mod">
        <pc:chgData name="Bostyn Henk" userId="5f9dfa39-534c-4787-9dcb-e6cb1cfb5b72" providerId="ADAL" clId="{BAE8E366-5C7C-437C-A06A-778ED5019686}" dt="2024-09-17T18:19:40.693" v="973" actId="20577"/>
        <pc:sldMkLst>
          <pc:docMk/>
          <pc:sldMk cId="401152264" sldId="308"/>
        </pc:sldMkLst>
      </pc:sldChg>
      <pc:sldChg chg="modSp mod">
        <pc:chgData name="Bostyn Henk" userId="5f9dfa39-534c-4787-9dcb-e6cb1cfb5b72" providerId="ADAL" clId="{BAE8E366-5C7C-437C-A06A-778ED5019686}" dt="2024-09-17T18:21:54.896" v="1007" actId="12"/>
        <pc:sldMkLst>
          <pc:docMk/>
          <pc:sldMk cId="4145950538" sldId="311"/>
        </pc:sldMkLst>
      </pc:sldChg>
      <pc:sldChg chg="modSp mod">
        <pc:chgData name="Bostyn Henk" userId="5f9dfa39-534c-4787-9dcb-e6cb1cfb5b72" providerId="ADAL" clId="{BAE8E366-5C7C-437C-A06A-778ED5019686}" dt="2024-09-17T18:35:46.310" v="1015"/>
        <pc:sldMkLst>
          <pc:docMk/>
          <pc:sldMk cId="2473683138" sldId="312"/>
        </pc:sldMkLst>
      </pc:sldChg>
      <pc:sldChg chg="modSp new mod">
        <pc:chgData name="Bostyn Henk" userId="5f9dfa39-534c-4787-9dcb-e6cb1cfb5b72" providerId="ADAL" clId="{BAE8E366-5C7C-437C-A06A-778ED5019686}" dt="2024-09-17T18:03:01.766" v="587" actId="20577"/>
        <pc:sldMkLst>
          <pc:docMk/>
          <pc:sldMk cId="3454887109" sldId="313"/>
        </pc:sldMkLst>
      </pc:sldChg>
      <pc:sldChg chg="addSp modSp new mod">
        <pc:chgData name="Bostyn Henk" userId="5f9dfa39-534c-4787-9dcb-e6cb1cfb5b72" providerId="ADAL" clId="{BAE8E366-5C7C-437C-A06A-778ED5019686}" dt="2024-09-18T10:06:12.389" v="1075" actId="22"/>
        <pc:sldMkLst>
          <pc:docMk/>
          <pc:sldMk cId="1273981219" sldId="314"/>
        </pc:sldMkLst>
      </pc:sldChg>
      <pc:sldChg chg="addSp new mod">
        <pc:chgData name="Bostyn Henk" userId="5f9dfa39-534c-4787-9dcb-e6cb1cfb5b72" providerId="ADAL" clId="{BAE8E366-5C7C-437C-A06A-778ED5019686}" dt="2024-09-18T10:24:40.646" v="1077" actId="22"/>
        <pc:sldMkLst>
          <pc:docMk/>
          <pc:sldMk cId="4206385963" sldId="315"/>
        </pc:sldMkLst>
      </pc:sldChg>
      <pc:sldChg chg="addSp modSp new mod">
        <pc:chgData name="Bostyn Henk" userId="5f9dfa39-534c-4787-9dcb-e6cb1cfb5b72" providerId="ADAL" clId="{BAE8E366-5C7C-437C-A06A-778ED5019686}" dt="2024-09-18T10:30:24.974" v="1081" actId="22"/>
        <pc:sldMkLst>
          <pc:docMk/>
          <pc:sldMk cId="2166884180" sldId="316"/>
        </pc:sldMkLst>
      </pc:sldChg>
      <pc:sldChg chg="addSp modSp new mod">
        <pc:chgData name="Bostyn Henk" userId="5f9dfa39-534c-4787-9dcb-e6cb1cfb5b72" providerId="ADAL" clId="{BAE8E366-5C7C-437C-A06A-778ED5019686}" dt="2024-09-18T11:43:56.251" v="1153" actId="20577"/>
        <pc:sldMkLst>
          <pc:docMk/>
          <pc:sldMk cId="901763911" sldId="317"/>
        </pc:sldMkLst>
      </pc:sldChg>
      <pc:sldChg chg="addSp delSp add mod">
        <pc:chgData name="Bostyn Henk" userId="5f9dfa39-534c-4787-9dcb-e6cb1cfb5b72" providerId="ADAL" clId="{BAE8E366-5C7C-437C-A06A-778ED5019686}" dt="2024-09-18T12:03:29.762" v="1156" actId="22"/>
        <pc:sldMkLst>
          <pc:docMk/>
          <pc:sldMk cId="2486297698" sldId="318"/>
        </pc:sldMkLst>
      </pc:sldChg>
    </pc:docChg>
  </pc:docChgLst>
  <pc:docChgLst>
    <pc:chgData name="Bostyn Henk" userId="5f9dfa39-534c-4787-9dcb-e6cb1cfb5b72" providerId="ADAL" clId="{C7946B87-78C9-4511-B677-D63DEF57168E}"/>
    <pc:docChg chg="undo custSel addSld delSld modSld sldOrd">
      <pc:chgData name="Bostyn Henk" userId="5f9dfa39-534c-4787-9dcb-e6cb1cfb5b72" providerId="ADAL" clId="{C7946B87-78C9-4511-B677-D63DEF57168E}" dt="2024-09-18T18:29:11.038" v="572" actId="1076"/>
      <pc:docMkLst>
        <pc:docMk/>
      </pc:docMkLst>
      <pc:sldChg chg="modSp add">
        <pc:chgData name="Bostyn Henk" userId="5f9dfa39-534c-4787-9dcb-e6cb1cfb5b72" providerId="ADAL" clId="{C7946B87-78C9-4511-B677-D63DEF57168E}" dt="2024-09-18T17:12:52.944" v="2"/>
        <pc:sldMkLst>
          <pc:docMk/>
          <pc:sldMk cId="1545487581" sldId="288"/>
        </pc:sldMkLst>
      </pc:sldChg>
      <pc:sldChg chg="del">
        <pc:chgData name="Bostyn Henk" userId="5f9dfa39-534c-4787-9dcb-e6cb1cfb5b72" providerId="ADAL" clId="{C7946B87-78C9-4511-B677-D63DEF57168E}" dt="2024-09-18T17:12:50.707" v="0" actId="47"/>
        <pc:sldMkLst>
          <pc:docMk/>
          <pc:sldMk cId="2715494778" sldId="305"/>
        </pc:sldMkLst>
      </pc:sldChg>
      <pc:sldChg chg="del">
        <pc:chgData name="Bostyn Henk" userId="5f9dfa39-534c-4787-9dcb-e6cb1cfb5b72" providerId="ADAL" clId="{C7946B87-78C9-4511-B677-D63DEF57168E}" dt="2024-09-18T17:12:50.707" v="0" actId="47"/>
        <pc:sldMkLst>
          <pc:docMk/>
          <pc:sldMk cId="2079977045" sldId="307"/>
        </pc:sldMkLst>
      </pc:sldChg>
      <pc:sldChg chg="del">
        <pc:chgData name="Bostyn Henk" userId="5f9dfa39-534c-4787-9dcb-e6cb1cfb5b72" providerId="ADAL" clId="{C7946B87-78C9-4511-B677-D63DEF57168E}" dt="2024-09-18T17:12:50.707" v="0" actId="47"/>
        <pc:sldMkLst>
          <pc:docMk/>
          <pc:sldMk cId="401152264" sldId="308"/>
        </pc:sldMkLst>
      </pc:sldChg>
      <pc:sldChg chg="del">
        <pc:chgData name="Bostyn Henk" userId="5f9dfa39-534c-4787-9dcb-e6cb1cfb5b72" providerId="ADAL" clId="{C7946B87-78C9-4511-B677-D63DEF57168E}" dt="2024-09-18T17:12:50.707" v="0" actId="47"/>
        <pc:sldMkLst>
          <pc:docMk/>
          <pc:sldMk cId="1588187242" sldId="309"/>
        </pc:sldMkLst>
      </pc:sldChg>
      <pc:sldChg chg="del">
        <pc:chgData name="Bostyn Henk" userId="5f9dfa39-534c-4787-9dcb-e6cb1cfb5b72" providerId="ADAL" clId="{C7946B87-78C9-4511-B677-D63DEF57168E}" dt="2024-09-18T17:12:50.707" v="0" actId="47"/>
        <pc:sldMkLst>
          <pc:docMk/>
          <pc:sldMk cId="2178162514" sldId="310"/>
        </pc:sldMkLst>
      </pc:sldChg>
      <pc:sldChg chg="del">
        <pc:chgData name="Bostyn Henk" userId="5f9dfa39-534c-4787-9dcb-e6cb1cfb5b72" providerId="ADAL" clId="{C7946B87-78C9-4511-B677-D63DEF57168E}" dt="2024-09-18T17:12:50.707" v="0" actId="47"/>
        <pc:sldMkLst>
          <pc:docMk/>
          <pc:sldMk cId="4145950538" sldId="311"/>
        </pc:sldMkLst>
      </pc:sldChg>
      <pc:sldChg chg="del">
        <pc:chgData name="Bostyn Henk" userId="5f9dfa39-534c-4787-9dcb-e6cb1cfb5b72" providerId="ADAL" clId="{C7946B87-78C9-4511-B677-D63DEF57168E}" dt="2024-09-18T17:12:50.707" v="0" actId="47"/>
        <pc:sldMkLst>
          <pc:docMk/>
          <pc:sldMk cId="2473683138" sldId="312"/>
        </pc:sldMkLst>
      </pc:sldChg>
      <pc:sldChg chg="del">
        <pc:chgData name="Bostyn Henk" userId="5f9dfa39-534c-4787-9dcb-e6cb1cfb5b72" providerId="ADAL" clId="{C7946B87-78C9-4511-B677-D63DEF57168E}" dt="2024-09-18T17:12:50.707" v="0" actId="47"/>
        <pc:sldMkLst>
          <pc:docMk/>
          <pc:sldMk cId="3454887109" sldId="313"/>
        </pc:sldMkLst>
      </pc:sldChg>
      <pc:sldChg chg="del">
        <pc:chgData name="Bostyn Henk" userId="5f9dfa39-534c-4787-9dcb-e6cb1cfb5b72" providerId="ADAL" clId="{C7946B87-78C9-4511-B677-D63DEF57168E}" dt="2024-09-18T17:12:50.707" v="0" actId="47"/>
        <pc:sldMkLst>
          <pc:docMk/>
          <pc:sldMk cId="1273981219" sldId="314"/>
        </pc:sldMkLst>
      </pc:sldChg>
      <pc:sldChg chg="del">
        <pc:chgData name="Bostyn Henk" userId="5f9dfa39-534c-4787-9dcb-e6cb1cfb5b72" providerId="ADAL" clId="{C7946B87-78C9-4511-B677-D63DEF57168E}" dt="2024-09-18T17:12:50.707" v="0" actId="47"/>
        <pc:sldMkLst>
          <pc:docMk/>
          <pc:sldMk cId="4206385963" sldId="315"/>
        </pc:sldMkLst>
      </pc:sldChg>
      <pc:sldChg chg="del">
        <pc:chgData name="Bostyn Henk" userId="5f9dfa39-534c-4787-9dcb-e6cb1cfb5b72" providerId="ADAL" clId="{C7946B87-78C9-4511-B677-D63DEF57168E}" dt="2024-09-18T17:12:50.707" v="0" actId="47"/>
        <pc:sldMkLst>
          <pc:docMk/>
          <pc:sldMk cId="2166884180" sldId="316"/>
        </pc:sldMkLst>
      </pc:sldChg>
      <pc:sldChg chg="del">
        <pc:chgData name="Bostyn Henk" userId="5f9dfa39-534c-4787-9dcb-e6cb1cfb5b72" providerId="ADAL" clId="{C7946B87-78C9-4511-B677-D63DEF57168E}" dt="2024-09-18T17:12:50.707" v="0" actId="47"/>
        <pc:sldMkLst>
          <pc:docMk/>
          <pc:sldMk cId="901763911" sldId="317"/>
        </pc:sldMkLst>
      </pc:sldChg>
      <pc:sldChg chg="del">
        <pc:chgData name="Bostyn Henk" userId="5f9dfa39-534c-4787-9dcb-e6cb1cfb5b72" providerId="ADAL" clId="{C7946B87-78C9-4511-B677-D63DEF57168E}" dt="2024-09-18T17:12:50.707" v="0" actId="47"/>
        <pc:sldMkLst>
          <pc:docMk/>
          <pc:sldMk cId="2486297698" sldId="318"/>
        </pc:sldMkLst>
      </pc:sldChg>
      <pc:sldChg chg="addSp modSp add del mod modNotes">
        <pc:chgData name="Bostyn Henk" userId="5f9dfa39-534c-4787-9dcb-e6cb1cfb5b72" providerId="ADAL" clId="{C7946B87-78C9-4511-B677-D63DEF57168E}" dt="2024-09-18T18:00:49.884" v="25" actId="2696"/>
        <pc:sldMkLst>
          <pc:docMk/>
          <pc:sldMk cId="1417060697" sldId="1666"/>
        </pc:sldMkLst>
      </pc:sldChg>
      <pc:sldChg chg="modSp add del mod chgLayout modNotes">
        <pc:chgData name="Bostyn Henk" userId="5f9dfa39-534c-4787-9dcb-e6cb1cfb5b72" providerId="ADAL" clId="{C7946B87-78C9-4511-B677-D63DEF57168E}" dt="2024-09-18T17:17:38.038" v="14" actId="47"/>
        <pc:sldMkLst>
          <pc:docMk/>
          <pc:sldMk cId="4272569594" sldId="1667"/>
        </pc:sldMkLst>
      </pc:sldChg>
      <pc:sldChg chg="modSp add modNotes">
        <pc:chgData name="Bostyn Henk" userId="5f9dfa39-534c-4787-9dcb-e6cb1cfb5b72" providerId="ADAL" clId="{C7946B87-78C9-4511-B677-D63DEF57168E}" dt="2024-09-18T17:12:52.944" v="2"/>
        <pc:sldMkLst>
          <pc:docMk/>
          <pc:sldMk cId="1331332160" sldId="1679"/>
        </pc:sldMkLst>
      </pc:sldChg>
      <pc:sldChg chg="modSp add del mod ord modNotes">
        <pc:chgData name="Bostyn Henk" userId="5f9dfa39-534c-4787-9dcb-e6cb1cfb5b72" providerId="ADAL" clId="{C7946B87-78C9-4511-B677-D63DEF57168E}" dt="2024-09-18T18:16:08.534" v="291" actId="47"/>
        <pc:sldMkLst>
          <pc:docMk/>
          <pc:sldMk cId="3009686032" sldId="1680"/>
        </pc:sldMkLst>
      </pc:sldChg>
      <pc:sldChg chg="modSp add ord">
        <pc:chgData name="Bostyn Henk" userId="5f9dfa39-534c-4787-9dcb-e6cb1cfb5b72" providerId="ADAL" clId="{C7946B87-78C9-4511-B677-D63DEF57168E}" dt="2024-09-18T18:15:16.538" v="281"/>
        <pc:sldMkLst>
          <pc:docMk/>
          <pc:sldMk cId="782854463" sldId="1681"/>
        </pc:sldMkLst>
      </pc:sldChg>
      <pc:sldChg chg="modSp add ord">
        <pc:chgData name="Bostyn Henk" userId="5f9dfa39-534c-4787-9dcb-e6cb1cfb5b72" providerId="ADAL" clId="{C7946B87-78C9-4511-B677-D63DEF57168E}" dt="2024-09-18T18:15:19.733" v="283"/>
        <pc:sldMkLst>
          <pc:docMk/>
          <pc:sldMk cId="2391016187" sldId="1682"/>
        </pc:sldMkLst>
      </pc:sldChg>
      <pc:sldChg chg="delSp modSp add setBg delDesignElem">
        <pc:chgData name="Bostyn Henk" userId="5f9dfa39-534c-4787-9dcb-e6cb1cfb5b72" providerId="ADAL" clId="{C7946B87-78C9-4511-B677-D63DEF57168E}" dt="2024-09-18T17:12:52.944" v="2"/>
        <pc:sldMkLst>
          <pc:docMk/>
          <pc:sldMk cId="1760187004" sldId="1683"/>
        </pc:sldMkLst>
      </pc:sldChg>
      <pc:sldChg chg="modSp add">
        <pc:chgData name="Bostyn Henk" userId="5f9dfa39-534c-4787-9dcb-e6cb1cfb5b72" providerId="ADAL" clId="{C7946B87-78C9-4511-B677-D63DEF57168E}" dt="2024-09-18T17:12:52.944" v="2"/>
        <pc:sldMkLst>
          <pc:docMk/>
          <pc:sldMk cId="1408279133" sldId="1684"/>
        </pc:sldMkLst>
      </pc:sldChg>
      <pc:sldChg chg="modSp add">
        <pc:chgData name="Bostyn Henk" userId="5f9dfa39-534c-4787-9dcb-e6cb1cfb5b72" providerId="ADAL" clId="{C7946B87-78C9-4511-B677-D63DEF57168E}" dt="2024-09-18T17:12:52.944" v="2"/>
        <pc:sldMkLst>
          <pc:docMk/>
          <pc:sldMk cId="1001026738" sldId="1685"/>
        </pc:sldMkLst>
      </pc:sldChg>
      <pc:sldChg chg="modSp add">
        <pc:chgData name="Bostyn Henk" userId="5f9dfa39-534c-4787-9dcb-e6cb1cfb5b72" providerId="ADAL" clId="{C7946B87-78C9-4511-B677-D63DEF57168E}" dt="2024-09-18T17:12:52.944" v="2"/>
        <pc:sldMkLst>
          <pc:docMk/>
          <pc:sldMk cId="213156438" sldId="1687"/>
        </pc:sldMkLst>
      </pc:sldChg>
      <pc:sldChg chg="modSp add">
        <pc:chgData name="Bostyn Henk" userId="5f9dfa39-534c-4787-9dcb-e6cb1cfb5b72" providerId="ADAL" clId="{C7946B87-78C9-4511-B677-D63DEF57168E}" dt="2024-09-18T17:12:52.944" v="2"/>
        <pc:sldMkLst>
          <pc:docMk/>
          <pc:sldMk cId="1995644357" sldId="1690"/>
        </pc:sldMkLst>
      </pc:sldChg>
      <pc:sldChg chg="modSp add">
        <pc:chgData name="Bostyn Henk" userId="5f9dfa39-534c-4787-9dcb-e6cb1cfb5b72" providerId="ADAL" clId="{C7946B87-78C9-4511-B677-D63DEF57168E}" dt="2024-09-18T17:12:52.944" v="2"/>
        <pc:sldMkLst>
          <pc:docMk/>
          <pc:sldMk cId="2378581882" sldId="1691"/>
        </pc:sldMkLst>
      </pc:sldChg>
      <pc:sldChg chg="modSp add">
        <pc:chgData name="Bostyn Henk" userId="5f9dfa39-534c-4787-9dcb-e6cb1cfb5b72" providerId="ADAL" clId="{C7946B87-78C9-4511-B677-D63DEF57168E}" dt="2024-09-18T17:12:52.944" v="2"/>
        <pc:sldMkLst>
          <pc:docMk/>
          <pc:sldMk cId="3084850014" sldId="1692"/>
        </pc:sldMkLst>
      </pc:sldChg>
      <pc:sldChg chg="modSp add">
        <pc:chgData name="Bostyn Henk" userId="5f9dfa39-534c-4787-9dcb-e6cb1cfb5b72" providerId="ADAL" clId="{C7946B87-78C9-4511-B677-D63DEF57168E}" dt="2024-09-18T17:12:52.944" v="2"/>
        <pc:sldMkLst>
          <pc:docMk/>
          <pc:sldMk cId="1487456798" sldId="1693"/>
        </pc:sldMkLst>
      </pc:sldChg>
      <pc:sldChg chg="new">
        <pc:chgData name="Bostyn Henk" userId="5f9dfa39-534c-4787-9dcb-e6cb1cfb5b72" providerId="ADAL" clId="{C7946B87-78C9-4511-B677-D63DEF57168E}" dt="2024-09-18T17:15:51.028" v="4" actId="680"/>
        <pc:sldMkLst>
          <pc:docMk/>
          <pc:sldMk cId="4095056314" sldId="1694"/>
        </pc:sldMkLst>
      </pc:sldChg>
      <pc:sldChg chg="new del">
        <pc:chgData name="Bostyn Henk" userId="5f9dfa39-534c-4787-9dcb-e6cb1cfb5b72" providerId="ADAL" clId="{C7946B87-78C9-4511-B677-D63DEF57168E}" dt="2024-09-18T17:16:36.142" v="6" actId="47"/>
        <pc:sldMkLst>
          <pc:docMk/>
          <pc:sldMk cId="51131775" sldId="1695"/>
        </pc:sldMkLst>
      </pc:sldChg>
      <pc:sldChg chg="addSp delSp modSp new mod">
        <pc:chgData name="Bostyn Henk" userId="5f9dfa39-534c-4787-9dcb-e6cb1cfb5b72" providerId="ADAL" clId="{C7946B87-78C9-4511-B677-D63DEF57168E}" dt="2024-09-18T17:17:32.547" v="13" actId="478"/>
        <pc:sldMkLst>
          <pc:docMk/>
          <pc:sldMk cId="3060769644" sldId="1695"/>
        </pc:sldMkLst>
      </pc:sldChg>
      <pc:sldChg chg="addSp modSp new mod">
        <pc:chgData name="Bostyn Henk" userId="5f9dfa39-534c-4787-9dcb-e6cb1cfb5b72" providerId="ADAL" clId="{C7946B87-78C9-4511-B677-D63DEF57168E}" dt="2024-09-18T18:00:39.302" v="24"/>
        <pc:sldMkLst>
          <pc:docMk/>
          <pc:sldMk cId="1620334715" sldId="1696"/>
        </pc:sldMkLst>
      </pc:sldChg>
      <pc:sldChg chg="modSp new mod">
        <pc:chgData name="Bostyn Henk" userId="5f9dfa39-534c-4787-9dcb-e6cb1cfb5b72" providerId="ADAL" clId="{C7946B87-78C9-4511-B677-D63DEF57168E}" dt="2024-09-18T18:11:40.383" v="277" actId="20577"/>
        <pc:sldMkLst>
          <pc:docMk/>
          <pc:sldMk cId="4108926423" sldId="1697"/>
        </pc:sldMkLst>
      </pc:sldChg>
      <pc:sldChg chg="addSp modSp new mod">
        <pc:chgData name="Bostyn Henk" userId="5f9dfa39-534c-4787-9dcb-e6cb1cfb5b72" providerId="ADAL" clId="{C7946B87-78C9-4511-B677-D63DEF57168E}" dt="2024-09-18T18:16:05.049" v="290" actId="14100"/>
        <pc:sldMkLst>
          <pc:docMk/>
          <pc:sldMk cId="105124894" sldId="1698"/>
        </pc:sldMkLst>
      </pc:sldChg>
      <pc:sldChg chg="modSp new mod ord">
        <pc:chgData name="Bostyn Henk" userId="5f9dfa39-534c-4787-9dcb-e6cb1cfb5b72" providerId="ADAL" clId="{C7946B87-78C9-4511-B677-D63DEF57168E}" dt="2024-09-18T18:18:28.619" v="342"/>
        <pc:sldMkLst>
          <pc:docMk/>
          <pc:sldMk cId="1680071846" sldId="1699"/>
        </pc:sldMkLst>
      </pc:sldChg>
      <pc:sldChg chg="modSp new mod">
        <pc:chgData name="Bostyn Henk" userId="5f9dfa39-534c-4787-9dcb-e6cb1cfb5b72" providerId="ADAL" clId="{C7946B87-78C9-4511-B677-D63DEF57168E}" dt="2024-09-18T18:19:13.574" v="374" actId="5793"/>
        <pc:sldMkLst>
          <pc:docMk/>
          <pc:sldMk cId="3595993347" sldId="1700"/>
        </pc:sldMkLst>
      </pc:sldChg>
      <pc:sldChg chg="addSp modSp new mod ord">
        <pc:chgData name="Bostyn Henk" userId="5f9dfa39-534c-4787-9dcb-e6cb1cfb5b72" providerId="ADAL" clId="{C7946B87-78C9-4511-B677-D63DEF57168E}" dt="2024-09-18T18:21:12.173" v="401" actId="1076"/>
        <pc:sldMkLst>
          <pc:docMk/>
          <pc:sldMk cId="3527841022" sldId="1701"/>
        </pc:sldMkLst>
      </pc:sldChg>
      <pc:sldChg chg="modSp new mod">
        <pc:chgData name="Bostyn Henk" userId="5f9dfa39-534c-4787-9dcb-e6cb1cfb5b72" providerId="ADAL" clId="{C7946B87-78C9-4511-B677-D63DEF57168E}" dt="2024-09-18T18:25:44.226" v="450" actId="403"/>
        <pc:sldMkLst>
          <pc:docMk/>
          <pc:sldMk cId="976577463" sldId="1702"/>
        </pc:sldMkLst>
      </pc:sldChg>
      <pc:sldChg chg="modSp new mod">
        <pc:chgData name="Bostyn Henk" userId="5f9dfa39-534c-4787-9dcb-e6cb1cfb5b72" providerId="ADAL" clId="{C7946B87-78C9-4511-B677-D63DEF57168E}" dt="2024-09-18T18:26:09.414" v="491" actId="20577"/>
        <pc:sldMkLst>
          <pc:docMk/>
          <pc:sldMk cId="76945270" sldId="1703"/>
        </pc:sldMkLst>
      </pc:sldChg>
      <pc:sldChg chg="modSp new mod ord">
        <pc:chgData name="Bostyn Henk" userId="5f9dfa39-534c-4787-9dcb-e6cb1cfb5b72" providerId="ADAL" clId="{C7946B87-78C9-4511-B677-D63DEF57168E}" dt="2024-09-18T18:26:55.707" v="568" actId="20577"/>
        <pc:sldMkLst>
          <pc:docMk/>
          <pc:sldMk cId="2980624913" sldId="1704"/>
        </pc:sldMkLst>
      </pc:sldChg>
      <pc:sldChg chg="addSp modSp add mod">
        <pc:chgData name="Bostyn Henk" userId="5f9dfa39-534c-4787-9dcb-e6cb1cfb5b72" providerId="ADAL" clId="{C7946B87-78C9-4511-B677-D63DEF57168E}" dt="2024-09-18T18:29:11.038" v="572" actId="1076"/>
        <pc:sldMkLst>
          <pc:docMk/>
          <pc:sldMk cId="373768596" sldId="1705"/>
        </pc:sldMkLst>
      </pc:sldChg>
    </pc:docChg>
  </pc:docChgLst>
  <pc:docChgLst>
    <pc:chgData name="Bostyn Henk" userId="5f9dfa39-534c-4787-9dcb-e6cb1cfb5b72" providerId="ADAL" clId="{6C6C972F-D063-4C5E-9C04-9598773AB892}"/>
    <pc:docChg chg="undo custSel delSld modSld sldOrd">
      <pc:chgData name="Bostyn Henk" userId="5f9dfa39-534c-4787-9dcb-e6cb1cfb5b72" providerId="ADAL" clId="{6C6C972F-D063-4C5E-9C04-9598773AB892}" dt="2024-10-11T07:21:27.632" v="470" actId="1076"/>
      <pc:docMkLst>
        <pc:docMk/>
      </pc:docMkLst>
      <pc:sldChg chg="addSp delSp modSp mod modClrScheme chgLayout">
        <pc:chgData name="Bostyn Henk" userId="5f9dfa39-534c-4787-9dcb-e6cb1cfb5b72" providerId="ADAL" clId="{6C6C972F-D063-4C5E-9C04-9598773AB892}" dt="2024-10-09T16:58:20.324" v="44"/>
        <pc:sldMkLst>
          <pc:docMk/>
          <pc:sldMk cId="2146946455" sldId="257"/>
        </pc:sldMkLst>
      </pc:sldChg>
      <pc:sldChg chg="addSp modSp">
        <pc:chgData name="Bostyn Henk" userId="5f9dfa39-534c-4787-9dcb-e6cb1cfb5b72" providerId="ADAL" clId="{6C6C972F-D063-4C5E-9C04-9598773AB892}" dt="2024-10-09T16:59:43.246" v="66"/>
        <pc:sldMkLst>
          <pc:docMk/>
          <pc:sldMk cId="0" sldId="272"/>
        </pc:sldMkLst>
      </pc:sldChg>
      <pc:sldChg chg="addSp modSp del mod">
        <pc:chgData name="Bostyn Henk" userId="5f9dfa39-534c-4787-9dcb-e6cb1cfb5b72" providerId="ADAL" clId="{6C6C972F-D063-4C5E-9C04-9598773AB892}" dt="2024-10-09T18:15:11.749" v="326" actId="47"/>
        <pc:sldMkLst>
          <pc:docMk/>
          <pc:sldMk cId="0" sldId="274"/>
        </pc:sldMkLst>
      </pc:sldChg>
      <pc:sldChg chg="del">
        <pc:chgData name="Bostyn Henk" userId="5f9dfa39-534c-4787-9dcb-e6cb1cfb5b72" providerId="ADAL" clId="{6C6C972F-D063-4C5E-9C04-9598773AB892}" dt="2024-10-09T18:11:27.261" v="310" actId="47"/>
        <pc:sldMkLst>
          <pc:docMk/>
          <pc:sldMk cId="1545487581" sldId="288"/>
        </pc:sldMkLst>
      </pc:sldChg>
      <pc:sldChg chg="addSp modSp mod modClrScheme chgLayout">
        <pc:chgData name="Bostyn Henk" userId="5f9dfa39-534c-4787-9dcb-e6cb1cfb5b72" providerId="ADAL" clId="{6C6C972F-D063-4C5E-9C04-9598773AB892}" dt="2024-10-09T17:17:35.072" v="133" actId="108"/>
        <pc:sldMkLst>
          <pc:docMk/>
          <pc:sldMk cId="976091420" sldId="299"/>
        </pc:sldMkLst>
      </pc:sldChg>
      <pc:sldChg chg="addSp modSp mod modClrScheme chgLayout">
        <pc:chgData name="Bostyn Henk" userId="5f9dfa39-534c-4787-9dcb-e6cb1cfb5b72" providerId="ADAL" clId="{6C6C972F-D063-4C5E-9C04-9598773AB892}" dt="2024-10-09T17:17:41.747" v="134" actId="108"/>
        <pc:sldMkLst>
          <pc:docMk/>
          <pc:sldMk cId="1518283354" sldId="300"/>
        </pc:sldMkLst>
      </pc:sldChg>
      <pc:sldChg chg="addSp modSp mod modClrScheme chgLayout">
        <pc:chgData name="Bostyn Henk" userId="5f9dfa39-534c-4787-9dcb-e6cb1cfb5b72" providerId="ADAL" clId="{6C6C972F-D063-4C5E-9C04-9598773AB892}" dt="2024-10-09T17:18:19.351" v="142" actId="14100"/>
        <pc:sldMkLst>
          <pc:docMk/>
          <pc:sldMk cId="1587940120" sldId="301"/>
        </pc:sldMkLst>
      </pc:sldChg>
      <pc:sldChg chg="addSp delSp modSp mod modClrScheme chgLayout">
        <pc:chgData name="Bostyn Henk" userId="5f9dfa39-534c-4787-9dcb-e6cb1cfb5b72" providerId="ADAL" clId="{6C6C972F-D063-4C5E-9C04-9598773AB892}" dt="2024-10-09T17:19:37.438" v="145" actId="478"/>
        <pc:sldMkLst>
          <pc:docMk/>
          <pc:sldMk cId="572802330" sldId="302"/>
        </pc:sldMkLst>
      </pc:sldChg>
      <pc:sldChg chg="addSp modSp mod modClrScheme chgLayout">
        <pc:chgData name="Bostyn Henk" userId="5f9dfa39-534c-4787-9dcb-e6cb1cfb5b72" providerId="ADAL" clId="{6C6C972F-D063-4C5E-9C04-9598773AB892}" dt="2024-10-09T17:22:54.104" v="149" actId="1076"/>
        <pc:sldMkLst>
          <pc:docMk/>
          <pc:sldMk cId="246741879" sldId="303"/>
        </pc:sldMkLst>
      </pc:sldChg>
      <pc:sldChg chg="addSp modSp del mod modClrScheme chgLayout">
        <pc:chgData name="Bostyn Henk" userId="5f9dfa39-534c-4787-9dcb-e6cb1cfb5b72" providerId="ADAL" clId="{6C6C972F-D063-4C5E-9C04-9598773AB892}" dt="2024-10-09T17:34:35.248" v="151" actId="47"/>
        <pc:sldMkLst>
          <pc:docMk/>
          <pc:sldMk cId="1098808464" sldId="304"/>
        </pc:sldMkLst>
      </pc:sldChg>
      <pc:sldChg chg="addSp modSp mod modClrScheme chgLayout">
        <pc:chgData name="Bostyn Henk" userId="5f9dfa39-534c-4787-9dcb-e6cb1cfb5b72" providerId="ADAL" clId="{6C6C972F-D063-4C5E-9C04-9598773AB892}" dt="2024-10-09T17:34:49.569" v="153" actId="113"/>
        <pc:sldMkLst>
          <pc:docMk/>
          <pc:sldMk cId="185120209" sldId="305"/>
        </pc:sldMkLst>
      </pc:sldChg>
      <pc:sldChg chg="addSp modSp mod modClrScheme chgLayout">
        <pc:chgData name="Bostyn Henk" userId="5f9dfa39-534c-4787-9dcb-e6cb1cfb5b72" providerId="ADAL" clId="{6C6C972F-D063-4C5E-9C04-9598773AB892}" dt="2024-10-09T17:44:20.811" v="187" actId="14100"/>
        <pc:sldMkLst>
          <pc:docMk/>
          <pc:sldMk cId="862466265" sldId="306"/>
        </pc:sldMkLst>
      </pc:sldChg>
      <pc:sldChg chg="addSp modSp mod modClrScheme chgLayout">
        <pc:chgData name="Bostyn Henk" userId="5f9dfa39-534c-4787-9dcb-e6cb1cfb5b72" providerId="ADAL" clId="{6C6C972F-D063-4C5E-9C04-9598773AB892}" dt="2024-10-09T17:49:17.482" v="251" actId="113"/>
        <pc:sldMkLst>
          <pc:docMk/>
          <pc:sldMk cId="1129095755" sldId="307"/>
        </pc:sldMkLst>
      </pc:sldChg>
      <pc:sldChg chg="addSp modSp mod modClrScheme chgLayout">
        <pc:chgData name="Bostyn Henk" userId="5f9dfa39-534c-4787-9dcb-e6cb1cfb5b72" providerId="ADAL" clId="{6C6C972F-D063-4C5E-9C04-9598773AB892}" dt="2024-10-09T17:50:18.854" v="256" actId="1076"/>
        <pc:sldMkLst>
          <pc:docMk/>
          <pc:sldMk cId="951064224" sldId="308"/>
        </pc:sldMkLst>
      </pc:sldChg>
      <pc:sldChg chg="addSp modSp mod modClrScheme chgLayout">
        <pc:chgData name="Bostyn Henk" userId="5f9dfa39-534c-4787-9dcb-e6cb1cfb5b72" providerId="ADAL" clId="{6C6C972F-D063-4C5E-9C04-9598773AB892}" dt="2024-10-09T18:10:53.617" v="304" actId="1076"/>
        <pc:sldMkLst>
          <pc:docMk/>
          <pc:sldMk cId="502054055" sldId="309"/>
        </pc:sldMkLst>
      </pc:sldChg>
      <pc:sldChg chg="addSp modSp mod modClrScheme chgLayout">
        <pc:chgData name="Bostyn Henk" userId="5f9dfa39-534c-4787-9dcb-e6cb1cfb5b72" providerId="ADAL" clId="{6C6C972F-D063-4C5E-9C04-9598773AB892}" dt="2024-10-09T18:12:05.903" v="321" actId="1076"/>
        <pc:sldMkLst>
          <pc:docMk/>
          <pc:sldMk cId="1460159797" sldId="310"/>
        </pc:sldMkLst>
      </pc:sldChg>
      <pc:sldChg chg="modSp mod modClrScheme chgLayout">
        <pc:chgData name="Bostyn Henk" userId="5f9dfa39-534c-4787-9dcb-e6cb1cfb5b72" providerId="ADAL" clId="{6C6C972F-D063-4C5E-9C04-9598773AB892}" dt="2024-10-09T18:13:41.594" v="325" actId="14100"/>
        <pc:sldMkLst>
          <pc:docMk/>
          <pc:sldMk cId="543413883" sldId="311"/>
        </pc:sldMkLst>
      </pc:sldChg>
      <pc:sldChg chg="addSp modSp mod modClrScheme chgLayout">
        <pc:chgData name="Bostyn Henk" userId="5f9dfa39-534c-4787-9dcb-e6cb1cfb5b72" providerId="ADAL" clId="{6C6C972F-D063-4C5E-9C04-9598773AB892}" dt="2024-10-09T18:16:55.974" v="351" actId="113"/>
        <pc:sldMkLst>
          <pc:docMk/>
          <pc:sldMk cId="1302366714" sldId="312"/>
        </pc:sldMkLst>
      </pc:sldChg>
      <pc:sldChg chg="addSp delSp modSp mod modClrScheme chgLayout">
        <pc:chgData name="Bostyn Henk" userId="5f9dfa39-534c-4787-9dcb-e6cb1cfb5b72" providerId="ADAL" clId="{6C6C972F-D063-4C5E-9C04-9598773AB892}" dt="2024-10-09T18:18:45.110" v="364" actId="113"/>
        <pc:sldMkLst>
          <pc:docMk/>
          <pc:sldMk cId="642811056" sldId="313"/>
        </pc:sldMkLst>
      </pc:sldChg>
      <pc:sldChg chg="addSp modSp mod modClrScheme chgLayout">
        <pc:chgData name="Bostyn Henk" userId="5f9dfa39-534c-4787-9dcb-e6cb1cfb5b72" providerId="ADAL" clId="{6C6C972F-D063-4C5E-9C04-9598773AB892}" dt="2024-10-09T18:19:39.927" v="372" actId="113"/>
        <pc:sldMkLst>
          <pc:docMk/>
          <pc:sldMk cId="1537207928" sldId="314"/>
        </pc:sldMkLst>
      </pc:sldChg>
      <pc:sldChg chg="addSp modSp mod modClrScheme chgLayout modNotes">
        <pc:chgData name="Bostyn Henk" userId="5f9dfa39-534c-4787-9dcb-e6cb1cfb5b72" providerId="ADAL" clId="{6C6C972F-D063-4C5E-9C04-9598773AB892}" dt="2024-10-09T18:20:23.971" v="377" actId="1076"/>
        <pc:sldMkLst>
          <pc:docMk/>
          <pc:sldMk cId="503127033" sldId="315"/>
        </pc:sldMkLst>
      </pc:sldChg>
      <pc:sldChg chg="addSp delSp modSp mod modClrScheme chgLayout">
        <pc:chgData name="Bostyn Henk" userId="5f9dfa39-534c-4787-9dcb-e6cb1cfb5b72" providerId="ADAL" clId="{6C6C972F-D063-4C5E-9C04-9598773AB892}" dt="2024-10-10T06:27:56.968" v="386" actId="1076"/>
        <pc:sldMkLst>
          <pc:docMk/>
          <pc:sldMk cId="667868920" sldId="316"/>
        </pc:sldMkLst>
      </pc:sldChg>
      <pc:sldChg chg="addSp delSp modSp mod modClrScheme chgLayout modNotes">
        <pc:chgData name="Bostyn Henk" userId="5f9dfa39-534c-4787-9dcb-e6cb1cfb5b72" providerId="ADAL" clId="{6C6C972F-D063-4C5E-9C04-9598773AB892}" dt="2024-10-10T06:28:56.063" v="396" actId="1076"/>
        <pc:sldMkLst>
          <pc:docMk/>
          <pc:sldMk cId="528537182" sldId="317"/>
        </pc:sldMkLst>
      </pc:sldChg>
      <pc:sldChg chg="addSp delSp modSp mod modClrScheme chgLayout modNotes">
        <pc:chgData name="Bostyn Henk" userId="5f9dfa39-534c-4787-9dcb-e6cb1cfb5b72" providerId="ADAL" clId="{6C6C972F-D063-4C5E-9C04-9598773AB892}" dt="2024-10-10T06:29:44.752" v="404" actId="1076"/>
        <pc:sldMkLst>
          <pc:docMk/>
          <pc:sldMk cId="472659009" sldId="318"/>
        </pc:sldMkLst>
      </pc:sldChg>
      <pc:sldChg chg="addSp delSp modSp mod modClrScheme chgLayout">
        <pc:chgData name="Bostyn Henk" userId="5f9dfa39-534c-4787-9dcb-e6cb1cfb5b72" providerId="ADAL" clId="{6C6C972F-D063-4C5E-9C04-9598773AB892}" dt="2024-10-10T06:30:55.157" v="416" actId="14100"/>
        <pc:sldMkLst>
          <pc:docMk/>
          <pc:sldMk cId="679097635" sldId="321"/>
        </pc:sldMkLst>
      </pc:sldChg>
      <pc:sldChg chg="addSp modSp mod modClrScheme chgLayout">
        <pc:chgData name="Bostyn Henk" userId="5f9dfa39-534c-4787-9dcb-e6cb1cfb5b72" providerId="ADAL" clId="{6C6C972F-D063-4C5E-9C04-9598773AB892}" dt="2024-10-10T06:31:22.831" v="419" actId="1076"/>
        <pc:sldMkLst>
          <pc:docMk/>
          <pc:sldMk cId="2070773311" sldId="322"/>
        </pc:sldMkLst>
      </pc:sldChg>
      <pc:sldChg chg="addSp modSp mod modClrScheme chgLayout">
        <pc:chgData name="Bostyn Henk" userId="5f9dfa39-534c-4787-9dcb-e6cb1cfb5b72" providerId="ADAL" clId="{6C6C972F-D063-4C5E-9C04-9598773AB892}" dt="2024-10-10T06:31:40.066" v="421" actId="700"/>
        <pc:sldMkLst>
          <pc:docMk/>
          <pc:sldMk cId="1485088128" sldId="323"/>
        </pc:sldMkLst>
      </pc:sldChg>
      <pc:sldChg chg="addSp modSp mod modClrScheme chgLayout">
        <pc:chgData name="Bostyn Henk" userId="5f9dfa39-534c-4787-9dcb-e6cb1cfb5b72" providerId="ADAL" clId="{6C6C972F-D063-4C5E-9C04-9598773AB892}" dt="2024-10-10T06:31:51.683" v="424" actId="1076"/>
        <pc:sldMkLst>
          <pc:docMk/>
          <pc:sldMk cId="383156970" sldId="324"/>
        </pc:sldMkLst>
      </pc:sldChg>
      <pc:sldChg chg="addSp modSp mod modClrScheme chgLayout">
        <pc:chgData name="Bostyn Henk" userId="5f9dfa39-534c-4787-9dcb-e6cb1cfb5b72" providerId="ADAL" clId="{6C6C972F-D063-4C5E-9C04-9598773AB892}" dt="2024-10-10T06:32:04.374" v="427" actId="1076"/>
        <pc:sldMkLst>
          <pc:docMk/>
          <pc:sldMk cId="1713578623" sldId="325"/>
        </pc:sldMkLst>
      </pc:sldChg>
      <pc:sldChg chg="modSp mod modClrScheme chgLayout">
        <pc:chgData name="Bostyn Henk" userId="5f9dfa39-534c-4787-9dcb-e6cb1cfb5b72" providerId="ADAL" clId="{6C6C972F-D063-4C5E-9C04-9598773AB892}" dt="2024-10-10T06:32:21.365" v="432" actId="14100"/>
        <pc:sldMkLst>
          <pc:docMk/>
          <pc:sldMk cId="1514961366" sldId="326"/>
        </pc:sldMkLst>
      </pc:sldChg>
      <pc:sldChg chg="addSp modSp mod modClrScheme chgLayout">
        <pc:chgData name="Bostyn Henk" userId="5f9dfa39-534c-4787-9dcb-e6cb1cfb5b72" providerId="ADAL" clId="{6C6C972F-D063-4C5E-9C04-9598773AB892}" dt="2024-10-10T06:32:29.472" v="433" actId="700"/>
        <pc:sldMkLst>
          <pc:docMk/>
          <pc:sldMk cId="1202895771" sldId="327"/>
        </pc:sldMkLst>
      </pc:sldChg>
      <pc:sldChg chg="addSp modSp mod modClrScheme chgLayout">
        <pc:chgData name="Bostyn Henk" userId="5f9dfa39-534c-4787-9dcb-e6cb1cfb5b72" providerId="ADAL" clId="{6C6C972F-D063-4C5E-9C04-9598773AB892}" dt="2024-10-11T07:09:26.549" v="469" actId="1076"/>
        <pc:sldMkLst>
          <pc:docMk/>
          <pc:sldMk cId="535190968" sldId="328"/>
        </pc:sldMkLst>
      </pc:sldChg>
      <pc:sldChg chg="addSp modSp mod modClrScheme chgLayout">
        <pc:chgData name="Bostyn Henk" userId="5f9dfa39-534c-4787-9dcb-e6cb1cfb5b72" providerId="ADAL" clId="{6C6C972F-D063-4C5E-9C04-9598773AB892}" dt="2024-10-10T06:33:54.673" v="442" actId="1076"/>
        <pc:sldMkLst>
          <pc:docMk/>
          <pc:sldMk cId="1367190602" sldId="329"/>
        </pc:sldMkLst>
      </pc:sldChg>
      <pc:sldChg chg="modSp mod modClrScheme chgLayout">
        <pc:chgData name="Bostyn Henk" userId="5f9dfa39-534c-4787-9dcb-e6cb1cfb5b72" providerId="ADAL" clId="{6C6C972F-D063-4C5E-9C04-9598773AB892}" dt="2024-10-10T06:34:22.400" v="447" actId="14100"/>
        <pc:sldMkLst>
          <pc:docMk/>
          <pc:sldMk cId="958890633" sldId="330"/>
        </pc:sldMkLst>
      </pc:sldChg>
      <pc:sldChg chg="addSp modSp mod modClrScheme chgLayout">
        <pc:chgData name="Bostyn Henk" userId="5f9dfa39-534c-4787-9dcb-e6cb1cfb5b72" providerId="ADAL" clId="{6C6C972F-D063-4C5E-9C04-9598773AB892}" dt="2024-10-10T06:34:30.425" v="448" actId="700"/>
        <pc:sldMkLst>
          <pc:docMk/>
          <pc:sldMk cId="2094151166" sldId="331"/>
        </pc:sldMkLst>
      </pc:sldChg>
      <pc:sldChg chg="addSp modSp mod modClrScheme chgLayout">
        <pc:chgData name="Bostyn Henk" userId="5f9dfa39-534c-4787-9dcb-e6cb1cfb5b72" providerId="ADAL" clId="{6C6C972F-D063-4C5E-9C04-9598773AB892}" dt="2024-10-10T06:34:46.046" v="451" actId="1076"/>
        <pc:sldMkLst>
          <pc:docMk/>
          <pc:sldMk cId="854530941" sldId="332"/>
        </pc:sldMkLst>
      </pc:sldChg>
      <pc:sldChg chg="addSp modSp mod modClrScheme chgLayout">
        <pc:chgData name="Bostyn Henk" userId="5f9dfa39-534c-4787-9dcb-e6cb1cfb5b72" providerId="ADAL" clId="{6C6C972F-D063-4C5E-9C04-9598773AB892}" dt="2024-10-10T06:35:05.057" v="455" actId="1076"/>
        <pc:sldMkLst>
          <pc:docMk/>
          <pc:sldMk cId="1950365954" sldId="333"/>
        </pc:sldMkLst>
      </pc:sldChg>
      <pc:sldChg chg="addSp modSp mod modClrScheme chgLayout">
        <pc:chgData name="Bostyn Henk" userId="5f9dfa39-534c-4787-9dcb-e6cb1cfb5b72" providerId="ADAL" clId="{6C6C972F-D063-4C5E-9C04-9598773AB892}" dt="2024-10-10T06:35:15.618" v="457" actId="1076"/>
        <pc:sldMkLst>
          <pc:docMk/>
          <pc:sldMk cId="1890430721" sldId="334"/>
        </pc:sldMkLst>
      </pc:sldChg>
      <pc:sldChg chg="modSp mod modClrScheme chgLayout">
        <pc:chgData name="Bostyn Henk" userId="5f9dfa39-534c-4787-9dcb-e6cb1cfb5b72" providerId="ADAL" clId="{6C6C972F-D063-4C5E-9C04-9598773AB892}" dt="2024-10-10T06:35:27.775" v="461" actId="14100"/>
        <pc:sldMkLst>
          <pc:docMk/>
          <pc:sldMk cId="1708052361" sldId="335"/>
        </pc:sldMkLst>
      </pc:sldChg>
      <pc:sldChg chg="addSp modSp mod modClrScheme chgLayout">
        <pc:chgData name="Bostyn Henk" userId="5f9dfa39-534c-4787-9dcb-e6cb1cfb5b72" providerId="ADAL" clId="{6C6C972F-D063-4C5E-9C04-9598773AB892}" dt="2024-10-11T07:21:27.632" v="470" actId="1076"/>
        <pc:sldMkLst>
          <pc:docMk/>
          <pc:sldMk cId="217937997" sldId="336"/>
        </pc:sldMkLst>
      </pc:sldChg>
      <pc:sldChg chg="addSp modSp mod modClrScheme chgLayout">
        <pc:chgData name="Bostyn Henk" userId="5f9dfa39-534c-4787-9dcb-e6cb1cfb5b72" providerId="ADAL" clId="{6C6C972F-D063-4C5E-9C04-9598773AB892}" dt="2024-10-10T06:35:39.789" v="463" actId="700"/>
        <pc:sldMkLst>
          <pc:docMk/>
          <pc:sldMk cId="377532574" sldId="337"/>
        </pc:sldMkLst>
      </pc:sldChg>
      <pc:sldChg chg="addSp modSp mod modClrScheme chgLayout">
        <pc:chgData name="Bostyn Henk" userId="5f9dfa39-534c-4787-9dcb-e6cb1cfb5b72" providerId="ADAL" clId="{6C6C972F-D063-4C5E-9C04-9598773AB892}" dt="2024-10-09T18:16:23.544" v="349"/>
        <pc:sldMkLst>
          <pc:docMk/>
          <pc:sldMk cId="4293477797" sldId="376"/>
        </pc:sldMkLst>
      </pc:sldChg>
      <pc:sldChg chg="addSp modSp mod modClrScheme chgLayout">
        <pc:chgData name="Bostyn Henk" userId="5f9dfa39-534c-4787-9dcb-e6cb1cfb5b72" providerId="ADAL" clId="{6C6C972F-D063-4C5E-9C04-9598773AB892}" dt="2024-10-11T06:46:33.012" v="464" actId="700"/>
        <pc:sldMkLst>
          <pc:docMk/>
          <pc:sldMk cId="3572913906" sldId="377"/>
        </pc:sldMkLst>
      </pc:sldChg>
      <pc:sldChg chg="addSp modSp mod modClrScheme chgLayout modNotes">
        <pc:chgData name="Bostyn Henk" userId="5f9dfa39-534c-4787-9dcb-e6cb1cfb5b72" providerId="ADAL" clId="{6C6C972F-D063-4C5E-9C04-9598773AB892}" dt="2024-10-10T06:29:16.578" v="397" actId="700"/>
        <pc:sldMkLst>
          <pc:docMk/>
          <pc:sldMk cId="2877703724" sldId="544"/>
        </pc:sldMkLst>
      </pc:sldChg>
      <pc:sldChg chg="addSp delSp modSp mod modClrScheme chgLayout">
        <pc:chgData name="Bostyn Henk" userId="5f9dfa39-534c-4787-9dcb-e6cb1cfb5b72" providerId="ADAL" clId="{6C6C972F-D063-4C5E-9C04-9598773AB892}" dt="2024-10-09T17:48:35.165" v="246" actId="6549"/>
        <pc:sldMkLst>
          <pc:docMk/>
          <pc:sldMk cId="2021784108" sldId="549"/>
        </pc:sldMkLst>
      </pc:sldChg>
      <pc:sldChg chg="addSp delSp modSp mod modClrScheme chgLayout">
        <pc:chgData name="Bostyn Henk" userId="5f9dfa39-534c-4787-9dcb-e6cb1cfb5b72" providerId="ADAL" clId="{6C6C972F-D063-4C5E-9C04-9598773AB892}" dt="2024-10-09T18:10:25.573" v="296" actId="20577"/>
        <pc:sldMkLst>
          <pc:docMk/>
          <pc:sldMk cId="2129735346" sldId="553"/>
        </pc:sldMkLst>
      </pc:sldChg>
      <pc:sldChg chg="addSp delSp modSp mod modClrScheme chgLayout">
        <pc:chgData name="Bostyn Henk" userId="5f9dfa39-534c-4787-9dcb-e6cb1cfb5b72" providerId="ADAL" clId="{6C6C972F-D063-4C5E-9C04-9598773AB892}" dt="2024-10-09T17:43:55.403" v="181" actId="478"/>
        <pc:sldMkLst>
          <pc:docMk/>
          <pc:sldMk cId="110200849" sldId="555"/>
        </pc:sldMkLst>
      </pc:sldChg>
      <pc:sldChg chg="addSp delSp modSp mod modClrScheme chgLayout">
        <pc:chgData name="Bostyn Henk" userId="5f9dfa39-534c-4787-9dcb-e6cb1cfb5b72" providerId="ADAL" clId="{6C6C972F-D063-4C5E-9C04-9598773AB892}" dt="2024-10-10T06:34:04.681" v="444" actId="1076"/>
        <pc:sldMkLst>
          <pc:docMk/>
          <pc:sldMk cId="1933000654" sldId="564"/>
        </pc:sldMkLst>
      </pc:sldChg>
      <pc:sldChg chg="addSp modSp mod modClrScheme chgLayout">
        <pc:chgData name="Bostyn Henk" userId="5f9dfa39-534c-4787-9dcb-e6cb1cfb5b72" providerId="ADAL" clId="{6C6C972F-D063-4C5E-9C04-9598773AB892}" dt="2024-10-09T18:19:13.071" v="370" actId="1076"/>
        <pc:sldMkLst>
          <pc:docMk/>
          <pc:sldMk cId="2724274827" sldId="567"/>
        </pc:sldMkLst>
      </pc:sldChg>
      <pc:sldChg chg="addSp modSp mod ord modClrScheme chgLayout">
        <pc:chgData name="Bostyn Henk" userId="5f9dfa39-534c-4787-9dcb-e6cb1cfb5b72" providerId="ADAL" clId="{6C6C972F-D063-4C5E-9C04-9598773AB892}" dt="2024-10-10T06:26:55.548" v="380" actId="14100"/>
        <pc:sldMkLst>
          <pc:docMk/>
          <pc:sldMk cId="1852363691" sldId="569"/>
        </pc:sldMkLst>
      </pc:sldChg>
      <pc:sldChg chg="addSp modSp mod modClrScheme chgLayout modNotes">
        <pc:chgData name="Bostyn Henk" userId="5f9dfa39-534c-4787-9dcb-e6cb1cfb5b72" providerId="ADAL" clId="{6C6C972F-D063-4C5E-9C04-9598773AB892}" dt="2024-10-10T06:31:30.573" v="420" actId="700"/>
        <pc:sldMkLst>
          <pc:docMk/>
          <pc:sldMk cId="359352579" sldId="617"/>
        </pc:sldMkLst>
      </pc:sldChg>
      <pc:sldChg chg="addSp modSp del mod">
        <pc:chgData name="Bostyn Henk" userId="5f9dfa39-534c-4787-9dcb-e6cb1cfb5b72" providerId="ADAL" clId="{6C6C972F-D063-4C5E-9C04-9598773AB892}" dt="2024-10-09T17:01:05.169" v="88" actId="47"/>
        <pc:sldMkLst>
          <pc:docMk/>
          <pc:sldMk cId="1577842075" sldId="618"/>
        </pc:sldMkLst>
      </pc:sldChg>
      <pc:sldChg chg="addSp modSp mod modClrScheme chgLayout">
        <pc:chgData name="Bostyn Henk" userId="5f9dfa39-534c-4787-9dcb-e6cb1cfb5b72" providerId="ADAL" clId="{6C6C972F-D063-4C5E-9C04-9598773AB892}" dt="2024-10-10T06:30:13.876" v="410" actId="14100"/>
        <pc:sldMkLst>
          <pc:docMk/>
          <pc:sldMk cId="2723867755" sldId="619"/>
        </pc:sldMkLst>
      </pc:sldChg>
      <pc:sldChg chg="del">
        <pc:chgData name="Bostyn Henk" userId="5f9dfa39-534c-4787-9dcb-e6cb1cfb5b72" providerId="ADAL" clId="{6C6C972F-D063-4C5E-9C04-9598773AB892}" dt="2024-10-09T17:01:06.709" v="89" actId="47"/>
        <pc:sldMkLst>
          <pc:docMk/>
          <pc:sldMk cId="2538355848" sldId="624"/>
        </pc:sldMkLst>
      </pc:sldChg>
      <pc:sldChg chg="del">
        <pc:chgData name="Bostyn Henk" userId="5f9dfa39-534c-4787-9dcb-e6cb1cfb5b72" providerId="ADAL" clId="{6C6C972F-D063-4C5E-9C04-9598773AB892}" dt="2024-10-09T17:01:08.337" v="90" actId="47"/>
        <pc:sldMkLst>
          <pc:docMk/>
          <pc:sldMk cId="4119170996" sldId="625"/>
        </pc:sldMkLst>
      </pc:sldChg>
      <pc:sldChg chg="addSp delSp modSp del mod modClrScheme chgLayout">
        <pc:chgData name="Bostyn Henk" userId="5f9dfa39-534c-4787-9dcb-e6cb1cfb5b72" providerId="ADAL" clId="{6C6C972F-D063-4C5E-9C04-9598773AB892}" dt="2024-10-09T17:14:53.802" v="125" actId="47"/>
        <pc:sldMkLst>
          <pc:docMk/>
          <pc:sldMk cId="1494864592" sldId="626"/>
        </pc:sldMkLst>
      </pc:sldChg>
      <pc:sldChg chg="addSp modSp del">
        <pc:chgData name="Bostyn Henk" userId="5f9dfa39-534c-4787-9dcb-e6cb1cfb5b72" providerId="ADAL" clId="{6C6C972F-D063-4C5E-9C04-9598773AB892}" dt="2024-10-09T18:11:18.227" v="305" actId="47"/>
        <pc:sldMkLst>
          <pc:docMk/>
          <pc:sldMk cId="1331332160" sldId="1679"/>
        </pc:sldMkLst>
      </pc:sldChg>
      <pc:sldChg chg="del">
        <pc:chgData name="Bostyn Henk" userId="5f9dfa39-534c-4787-9dcb-e6cb1cfb5b72" providerId="ADAL" clId="{6C6C972F-D063-4C5E-9C04-9598773AB892}" dt="2024-10-09T16:54:37" v="9" actId="47"/>
        <pc:sldMkLst>
          <pc:docMk/>
          <pc:sldMk cId="782854463" sldId="1681"/>
        </pc:sldMkLst>
      </pc:sldChg>
      <pc:sldChg chg="addSp modSp">
        <pc:chgData name="Bostyn Henk" userId="5f9dfa39-534c-4787-9dcb-e6cb1cfb5b72" providerId="ADAL" clId="{6C6C972F-D063-4C5E-9C04-9598773AB892}" dt="2024-10-09T16:58:16.849" v="43"/>
        <pc:sldMkLst>
          <pc:docMk/>
          <pc:sldMk cId="2391016187" sldId="1682"/>
        </pc:sldMkLst>
      </pc:sldChg>
      <pc:sldChg chg="addSp modSp del">
        <pc:chgData name="Bostyn Henk" userId="5f9dfa39-534c-4787-9dcb-e6cb1cfb5b72" providerId="ADAL" clId="{6C6C972F-D063-4C5E-9C04-9598773AB892}" dt="2024-10-09T18:11:22.262" v="306" actId="47"/>
        <pc:sldMkLst>
          <pc:docMk/>
          <pc:sldMk cId="1760187004" sldId="1683"/>
        </pc:sldMkLst>
      </pc:sldChg>
      <pc:sldChg chg="del">
        <pc:chgData name="Bostyn Henk" userId="5f9dfa39-534c-4787-9dcb-e6cb1cfb5b72" providerId="ADAL" clId="{6C6C972F-D063-4C5E-9C04-9598773AB892}" dt="2024-10-09T16:55:57.590" v="34" actId="47"/>
        <pc:sldMkLst>
          <pc:docMk/>
          <pc:sldMk cId="1408279133" sldId="1684"/>
        </pc:sldMkLst>
      </pc:sldChg>
      <pc:sldChg chg="addSp modSp del">
        <pc:chgData name="Bostyn Henk" userId="5f9dfa39-534c-4787-9dcb-e6cb1cfb5b72" providerId="ADAL" clId="{6C6C972F-D063-4C5E-9C04-9598773AB892}" dt="2024-10-09T18:11:23.119" v="307" actId="47"/>
        <pc:sldMkLst>
          <pc:docMk/>
          <pc:sldMk cId="1001026738" sldId="1685"/>
        </pc:sldMkLst>
      </pc:sldChg>
      <pc:sldChg chg="addSp modSp del">
        <pc:chgData name="Bostyn Henk" userId="5f9dfa39-534c-4787-9dcb-e6cb1cfb5b72" providerId="ADAL" clId="{6C6C972F-D063-4C5E-9C04-9598773AB892}" dt="2024-10-09T18:11:31.378" v="314" actId="47"/>
        <pc:sldMkLst>
          <pc:docMk/>
          <pc:sldMk cId="213156438" sldId="1687"/>
        </pc:sldMkLst>
      </pc:sldChg>
      <pc:sldChg chg="addSp modSp del">
        <pc:chgData name="Bostyn Henk" userId="5f9dfa39-534c-4787-9dcb-e6cb1cfb5b72" providerId="ADAL" clId="{6C6C972F-D063-4C5E-9C04-9598773AB892}" dt="2024-10-09T18:11:24.634" v="308" actId="47"/>
        <pc:sldMkLst>
          <pc:docMk/>
          <pc:sldMk cId="1995644357" sldId="1690"/>
        </pc:sldMkLst>
      </pc:sldChg>
      <pc:sldChg chg="addSp modSp del">
        <pc:chgData name="Bostyn Henk" userId="5f9dfa39-534c-4787-9dcb-e6cb1cfb5b72" providerId="ADAL" clId="{6C6C972F-D063-4C5E-9C04-9598773AB892}" dt="2024-10-09T18:11:30.578" v="313" actId="47"/>
        <pc:sldMkLst>
          <pc:docMk/>
          <pc:sldMk cId="2378581882" sldId="1691"/>
        </pc:sldMkLst>
      </pc:sldChg>
      <pc:sldChg chg="addSp modSp del">
        <pc:chgData name="Bostyn Henk" userId="5f9dfa39-534c-4787-9dcb-e6cb1cfb5b72" providerId="ADAL" clId="{6C6C972F-D063-4C5E-9C04-9598773AB892}" dt="2024-10-09T18:11:29.729" v="312" actId="47"/>
        <pc:sldMkLst>
          <pc:docMk/>
          <pc:sldMk cId="3084850014" sldId="1692"/>
        </pc:sldMkLst>
      </pc:sldChg>
      <pc:sldChg chg="addSp modSp del">
        <pc:chgData name="Bostyn Henk" userId="5f9dfa39-534c-4787-9dcb-e6cb1cfb5b72" providerId="ADAL" clId="{6C6C972F-D063-4C5E-9C04-9598773AB892}" dt="2024-10-09T18:11:25.991" v="309" actId="47"/>
        <pc:sldMkLst>
          <pc:docMk/>
          <pc:sldMk cId="1487456798" sldId="1693"/>
        </pc:sldMkLst>
      </pc:sldChg>
      <pc:sldChg chg="del">
        <pc:chgData name="Bostyn Henk" userId="5f9dfa39-534c-4787-9dcb-e6cb1cfb5b72" providerId="ADAL" clId="{6C6C972F-D063-4C5E-9C04-9598773AB892}" dt="2024-10-09T18:11:28.676" v="311" actId="47"/>
        <pc:sldMkLst>
          <pc:docMk/>
          <pc:sldMk cId="4095056314" sldId="1694"/>
        </pc:sldMkLst>
      </pc:sldChg>
      <pc:sldChg chg="del">
        <pc:chgData name="Bostyn Henk" userId="5f9dfa39-534c-4787-9dcb-e6cb1cfb5b72" providerId="ADAL" clId="{6C6C972F-D063-4C5E-9C04-9598773AB892}" dt="2024-10-09T18:11:34.194" v="315" actId="47"/>
        <pc:sldMkLst>
          <pc:docMk/>
          <pc:sldMk cId="4108926423" sldId="1697"/>
        </pc:sldMkLst>
      </pc:sldChg>
      <pc:sldChg chg="del">
        <pc:chgData name="Bostyn Henk" userId="5f9dfa39-534c-4787-9dcb-e6cb1cfb5b72" providerId="ADAL" clId="{6C6C972F-D063-4C5E-9C04-9598773AB892}" dt="2024-10-09T16:54:21.366" v="7" actId="47"/>
        <pc:sldMkLst>
          <pc:docMk/>
          <pc:sldMk cId="1680071846" sldId="1699"/>
        </pc:sldMkLst>
      </pc:sldChg>
      <pc:sldChg chg="del">
        <pc:chgData name="Bostyn Henk" userId="5f9dfa39-534c-4787-9dcb-e6cb1cfb5b72" providerId="ADAL" clId="{6C6C972F-D063-4C5E-9C04-9598773AB892}" dt="2024-10-09T16:54:22.517" v="8" actId="47"/>
        <pc:sldMkLst>
          <pc:docMk/>
          <pc:sldMk cId="3595993347" sldId="1700"/>
        </pc:sldMkLst>
      </pc:sldChg>
      <pc:sldChg chg="del">
        <pc:chgData name="Bostyn Henk" userId="5f9dfa39-534c-4787-9dcb-e6cb1cfb5b72" providerId="ADAL" clId="{6C6C972F-D063-4C5E-9C04-9598773AB892}" dt="2024-10-09T16:54:41.626" v="10" actId="47"/>
        <pc:sldMkLst>
          <pc:docMk/>
          <pc:sldMk cId="976577463" sldId="1702"/>
        </pc:sldMkLst>
      </pc:sldChg>
      <pc:sldChg chg="del">
        <pc:chgData name="Bostyn Henk" userId="5f9dfa39-534c-4787-9dcb-e6cb1cfb5b72" providerId="ADAL" clId="{6C6C972F-D063-4C5E-9C04-9598773AB892}" dt="2024-10-09T16:54:46.069" v="12" actId="47"/>
        <pc:sldMkLst>
          <pc:docMk/>
          <pc:sldMk cId="76945270" sldId="1703"/>
        </pc:sldMkLst>
      </pc:sldChg>
      <pc:sldChg chg="del">
        <pc:chgData name="Bostyn Henk" userId="5f9dfa39-534c-4787-9dcb-e6cb1cfb5b72" providerId="ADAL" clId="{6C6C972F-D063-4C5E-9C04-9598773AB892}" dt="2024-10-09T16:54:42.684" v="11" actId="47"/>
        <pc:sldMkLst>
          <pc:docMk/>
          <pc:sldMk cId="373768596" sldId="1705"/>
        </pc:sldMkLst>
      </pc:sldChg>
      <pc:sldChg chg="modSp mod">
        <pc:chgData name="Bostyn Henk" userId="5f9dfa39-534c-4787-9dcb-e6cb1cfb5b72" providerId="ADAL" clId="{6C6C972F-D063-4C5E-9C04-9598773AB892}" dt="2024-10-09T16:54:16.075" v="6" actId="6549"/>
        <pc:sldMkLst>
          <pc:docMk/>
          <pc:sldMk cId="206095186" sldId="1706"/>
        </pc:sldMkLst>
      </pc:sldChg>
      <pc:sldChg chg="del">
        <pc:chgData name="Bostyn Henk" userId="5f9dfa39-534c-4787-9dcb-e6cb1cfb5b72" providerId="ADAL" clId="{6C6C972F-D063-4C5E-9C04-9598773AB892}" dt="2024-10-09T16:54:46.780" v="13" actId="47"/>
        <pc:sldMkLst>
          <pc:docMk/>
          <pc:sldMk cId="1248541443" sldId="1707"/>
        </pc:sldMkLst>
      </pc:sldChg>
      <pc:sldChg chg="del">
        <pc:chgData name="Bostyn Henk" userId="5f9dfa39-534c-4787-9dcb-e6cb1cfb5b72" providerId="ADAL" clId="{6C6C972F-D063-4C5E-9C04-9598773AB892}" dt="2024-10-09T16:54:50.469" v="14" actId="47"/>
        <pc:sldMkLst>
          <pc:docMk/>
          <pc:sldMk cId="535120773" sldId="1708"/>
        </pc:sldMkLst>
      </pc:sldChg>
      <pc:sldChg chg="del">
        <pc:chgData name="Bostyn Henk" userId="5f9dfa39-534c-4787-9dcb-e6cb1cfb5b72" providerId="ADAL" clId="{6C6C972F-D063-4C5E-9C04-9598773AB892}" dt="2024-10-09T16:54:51.515" v="15" actId="47"/>
        <pc:sldMkLst>
          <pc:docMk/>
          <pc:sldMk cId="903177092" sldId="1709"/>
        </pc:sldMkLst>
      </pc:sldChg>
      <pc:sldChg chg="del">
        <pc:chgData name="Bostyn Henk" userId="5f9dfa39-534c-4787-9dcb-e6cb1cfb5b72" providerId="ADAL" clId="{6C6C972F-D063-4C5E-9C04-9598773AB892}" dt="2024-10-09T16:54:54.309" v="16" actId="47"/>
        <pc:sldMkLst>
          <pc:docMk/>
          <pc:sldMk cId="593832273" sldId="1710"/>
        </pc:sldMkLst>
      </pc:sldChg>
      <pc:sldChg chg="del">
        <pc:chgData name="Bostyn Henk" userId="5f9dfa39-534c-4787-9dcb-e6cb1cfb5b72" providerId="ADAL" clId="{6C6C972F-D063-4C5E-9C04-9598773AB892}" dt="2024-10-09T16:54:57.870" v="17" actId="47"/>
        <pc:sldMkLst>
          <pc:docMk/>
          <pc:sldMk cId="3413733251" sldId="1711"/>
        </pc:sldMkLst>
      </pc:sldChg>
      <pc:sldChg chg="del">
        <pc:chgData name="Bostyn Henk" userId="5f9dfa39-534c-4787-9dcb-e6cb1cfb5b72" providerId="ADAL" clId="{6C6C972F-D063-4C5E-9C04-9598773AB892}" dt="2024-10-09T16:54:59.903" v="18" actId="47"/>
        <pc:sldMkLst>
          <pc:docMk/>
          <pc:sldMk cId="1951615466" sldId="1712"/>
        </pc:sldMkLst>
      </pc:sldChg>
      <pc:sldChg chg="del">
        <pc:chgData name="Bostyn Henk" userId="5f9dfa39-534c-4787-9dcb-e6cb1cfb5b72" providerId="ADAL" clId="{6C6C972F-D063-4C5E-9C04-9598773AB892}" dt="2024-10-09T16:55:03.793" v="19" actId="47"/>
        <pc:sldMkLst>
          <pc:docMk/>
          <pc:sldMk cId="394157625" sldId="1713"/>
        </pc:sldMkLst>
      </pc:sldChg>
      <pc:sldChg chg="del">
        <pc:chgData name="Bostyn Henk" userId="5f9dfa39-534c-4787-9dcb-e6cb1cfb5b72" providerId="ADAL" clId="{6C6C972F-D063-4C5E-9C04-9598773AB892}" dt="2024-10-09T16:55:06.520" v="20" actId="47"/>
        <pc:sldMkLst>
          <pc:docMk/>
          <pc:sldMk cId="1686880207" sldId="1714"/>
        </pc:sldMkLst>
      </pc:sldChg>
      <pc:sldChg chg="del">
        <pc:chgData name="Bostyn Henk" userId="5f9dfa39-534c-4787-9dcb-e6cb1cfb5b72" providerId="ADAL" clId="{6C6C972F-D063-4C5E-9C04-9598773AB892}" dt="2024-10-09T16:55:08.826" v="21" actId="47"/>
        <pc:sldMkLst>
          <pc:docMk/>
          <pc:sldMk cId="1741806125" sldId="1715"/>
        </pc:sldMkLst>
      </pc:sldChg>
      <pc:sldChg chg="del">
        <pc:chgData name="Bostyn Henk" userId="5f9dfa39-534c-4787-9dcb-e6cb1cfb5b72" providerId="ADAL" clId="{6C6C972F-D063-4C5E-9C04-9598773AB892}" dt="2024-10-09T16:55:18.570" v="23" actId="47"/>
        <pc:sldMkLst>
          <pc:docMk/>
          <pc:sldMk cId="2904774502" sldId="1716"/>
        </pc:sldMkLst>
      </pc:sldChg>
      <pc:sldChg chg="del">
        <pc:chgData name="Bostyn Henk" userId="5f9dfa39-534c-4787-9dcb-e6cb1cfb5b72" providerId="ADAL" clId="{6C6C972F-D063-4C5E-9C04-9598773AB892}" dt="2024-10-09T16:55:13.245" v="22" actId="47"/>
        <pc:sldMkLst>
          <pc:docMk/>
          <pc:sldMk cId="1896410699" sldId="1717"/>
        </pc:sldMkLst>
      </pc:sldChg>
      <pc:sldChg chg="del">
        <pc:chgData name="Bostyn Henk" userId="5f9dfa39-534c-4787-9dcb-e6cb1cfb5b72" providerId="ADAL" clId="{6C6C972F-D063-4C5E-9C04-9598773AB892}" dt="2024-10-09T16:55:19.232" v="24" actId="47"/>
        <pc:sldMkLst>
          <pc:docMk/>
          <pc:sldMk cId="2850604842" sldId="1718"/>
        </pc:sldMkLst>
      </pc:sldChg>
      <pc:sldChg chg="del">
        <pc:chgData name="Bostyn Henk" userId="5f9dfa39-534c-4787-9dcb-e6cb1cfb5b72" providerId="ADAL" clId="{6C6C972F-D063-4C5E-9C04-9598773AB892}" dt="2024-10-09T16:55:22.056" v="25" actId="47"/>
        <pc:sldMkLst>
          <pc:docMk/>
          <pc:sldMk cId="1489989352" sldId="1719"/>
        </pc:sldMkLst>
      </pc:sldChg>
      <pc:sldChg chg="del">
        <pc:chgData name="Bostyn Henk" userId="5f9dfa39-534c-4787-9dcb-e6cb1cfb5b72" providerId="ADAL" clId="{6C6C972F-D063-4C5E-9C04-9598773AB892}" dt="2024-10-09T16:55:22.718" v="26" actId="47"/>
        <pc:sldMkLst>
          <pc:docMk/>
          <pc:sldMk cId="2559383891" sldId="1720"/>
        </pc:sldMkLst>
      </pc:sldChg>
      <pc:sldChg chg="del">
        <pc:chgData name="Bostyn Henk" userId="5f9dfa39-534c-4787-9dcb-e6cb1cfb5b72" providerId="ADAL" clId="{6C6C972F-D063-4C5E-9C04-9598773AB892}" dt="2024-10-09T16:55:25.159" v="27" actId="47"/>
        <pc:sldMkLst>
          <pc:docMk/>
          <pc:sldMk cId="1231945594" sldId="1721"/>
        </pc:sldMkLst>
      </pc:sldChg>
      <pc:sldChg chg="del">
        <pc:chgData name="Bostyn Henk" userId="5f9dfa39-534c-4787-9dcb-e6cb1cfb5b72" providerId="ADAL" clId="{6C6C972F-D063-4C5E-9C04-9598773AB892}" dt="2024-10-09T16:55:25.690" v="28" actId="47"/>
        <pc:sldMkLst>
          <pc:docMk/>
          <pc:sldMk cId="1297537588" sldId="1722"/>
        </pc:sldMkLst>
      </pc:sldChg>
      <pc:sldChg chg="del">
        <pc:chgData name="Bostyn Henk" userId="5f9dfa39-534c-4787-9dcb-e6cb1cfb5b72" providerId="ADAL" clId="{6C6C972F-D063-4C5E-9C04-9598773AB892}" dt="2024-10-09T16:55:27.805" v="29" actId="47"/>
        <pc:sldMkLst>
          <pc:docMk/>
          <pc:sldMk cId="1953017429" sldId="1723"/>
        </pc:sldMkLst>
      </pc:sldChg>
      <pc:sldChg chg="del">
        <pc:chgData name="Bostyn Henk" userId="5f9dfa39-534c-4787-9dcb-e6cb1cfb5b72" providerId="ADAL" clId="{6C6C972F-D063-4C5E-9C04-9598773AB892}" dt="2024-10-09T16:55:28.142" v="30" actId="47"/>
        <pc:sldMkLst>
          <pc:docMk/>
          <pc:sldMk cId="4174642846" sldId="1724"/>
        </pc:sldMkLst>
      </pc:sldChg>
      <pc:sldChg chg="del">
        <pc:chgData name="Bostyn Henk" userId="5f9dfa39-534c-4787-9dcb-e6cb1cfb5b72" providerId="ADAL" clId="{6C6C972F-D063-4C5E-9C04-9598773AB892}" dt="2024-10-09T16:55:30.583" v="31" actId="47"/>
        <pc:sldMkLst>
          <pc:docMk/>
          <pc:sldMk cId="4203267970" sldId="1725"/>
        </pc:sldMkLst>
      </pc:sldChg>
      <pc:sldChg chg="del">
        <pc:chgData name="Bostyn Henk" userId="5f9dfa39-534c-4787-9dcb-e6cb1cfb5b72" providerId="ADAL" clId="{6C6C972F-D063-4C5E-9C04-9598773AB892}" dt="2024-10-09T16:55:43.990" v="32" actId="47"/>
        <pc:sldMkLst>
          <pc:docMk/>
          <pc:sldMk cId="2080866439" sldId="1726"/>
        </pc:sldMkLst>
      </pc:sldChg>
      <pc:sldChg chg="del">
        <pc:chgData name="Bostyn Henk" userId="5f9dfa39-534c-4787-9dcb-e6cb1cfb5b72" providerId="ADAL" clId="{6C6C972F-D063-4C5E-9C04-9598773AB892}" dt="2024-10-09T16:55:43.990" v="32" actId="47"/>
        <pc:sldMkLst>
          <pc:docMk/>
          <pc:sldMk cId="653258894" sldId="1727"/>
        </pc:sldMkLst>
      </pc:sldChg>
      <pc:sldChg chg="del">
        <pc:chgData name="Bostyn Henk" userId="5f9dfa39-534c-4787-9dcb-e6cb1cfb5b72" providerId="ADAL" clId="{6C6C972F-D063-4C5E-9C04-9598773AB892}" dt="2024-10-09T16:55:43.990" v="32" actId="47"/>
        <pc:sldMkLst>
          <pc:docMk/>
          <pc:sldMk cId="454476199" sldId="1728"/>
        </pc:sldMkLst>
      </pc:sldChg>
      <pc:sldChg chg="del">
        <pc:chgData name="Bostyn Henk" userId="5f9dfa39-534c-4787-9dcb-e6cb1cfb5b72" providerId="ADAL" clId="{6C6C972F-D063-4C5E-9C04-9598773AB892}" dt="2024-10-09T16:55:43.990" v="32" actId="47"/>
        <pc:sldMkLst>
          <pc:docMk/>
          <pc:sldMk cId="765935822" sldId="1729"/>
        </pc:sldMkLst>
      </pc:sldChg>
      <pc:sldChg chg="del">
        <pc:chgData name="Bostyn Henk" userId="5f9dfa39-534c-4787-9dcb-e6cb1cfb5b72" providerId="ADAL" clId="{6C6C972F-D063-4C5E-9C04-9598773AB892}" dt="2024-10-09T16:55:43.990" v="32" actId="47"/>
        <pc:sldMkLst>
          <pc:docMk/>
          <pc:sldMk cId="1658621246" sldId="1730"/>
        </pc:sldMkLst>
      </pc:sldChg>
      <pc:sldChg chg="del">
        <pc:chgData name="Bostyn Henk" userId="5f9dfa39-534c-4787-9dcb-e6cb1cfb5b72" providerId="ADAL" clId="{6C6C972F-D063-4C5E-9C04-9598773AB892}" dt="2024-10-09T16:55:43.990" v="32" actId="47"/>
        <pc:sldMkLst>
          <pc:docMk/>
          <pc:sldMk cId="2994303795" sldId="1731"/>
        </pc:sldMkLst>
      </pc:sldChg>
      <pc:sldChg chg="del">
        <pc:chgData name="Bostyn Henk" userId="5f9dfa39-534c-4787-9dcb-e6cb1cfb5b72" providerId="ADAL" clId="{6C6C972F-D063-4C5E-9C04-9598773AB892}" dt="2024-10-09T16:55:43.990" v="32" actId="47"/>
        <pc:sldMkLst>
          <pc:docMk/>
          <pc:sldMk cId="3601313248" sldId="1732"/>
        </pc:sldMkLst>
      </pc:sldChg>
      <pc:sldChg chg="del">
        <pc:chgData name="Bostyn Henk" userId="5f9dfa39-534c-4787-9dcb-e6cb1cfb5b72" providerId="ADAL" clId="{6C6C972F-D063-4C5E-9C04-9598773AB892}" dt="2024-10-09T16:55:43.990" v="32" actId="47"/>
        <pc:sldMkLst>
          <pc:docMk/>
          <pc:sldMk cId="134389809" sldId="1733"/>
        </pc:sldMkLst>
      </pc:sldChg>
      <pc:sldChg chg="del">
        <pc:chgData name="Bostyn Henk" userId="5f9dfa39-534c-4787-9dcb-e6cb1cfb5b72" providerId="ADAL" clId="{6C6C972F-D063-4C5E-9C04-9598773AB892}" dt="2024-10-09T16:55:48.709" v="33" actId="47"/>
        <pc:sldMkLst>
          <pc:docMk/>
          <pc:sldMk cId="210750937" sldId="1734"/>
        </pc:sldMkLst>
      </pc:sldChg>
      <pc:sldChg chg="del">
        <pc:chgData name="Bostyn Henk" userId="5f9dfa39-534c-4787-9dcb-e6cb1cfb5b72" providerId="ADAL" clId="{6C6C972F-D063-4C5E-9C04-9598773AB892}" dt="2024-10-09T16:55:43.990" v="32" actId="47"/>
        <pc:sldMkLst>
          <pc:docMk/>
          <pc:sldMk cId="3091179132" sldId="1735"/>
        </pc:sldMkLst>
      </pc:sldChg>
      <pc:sldChg chg="addSp delSp modSp mod">
        <pc:chgData name="Bostyn Henk" userId="5f9dfa39-534c-4787-9dcb-e6cb1cfb5b72" providerId="ADAL" clId="{6C6C972F-D063-4C5E-9C04-9598773AB892}" dt="2024-10-09T17:06:34.084" v="120" actId="478"/>
        <pc:sldMkLst>
          <pc:docMk/>
          <pc:sldMk cId="2706566911" sldId="1736"/>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BE" dirty="0"/>
              <a:t>https://www.youtube.com/watch?v=QxCeVVXF2ng&amp;ab_channel=OMEGAEngineering</a:t>
            </a:r>
          </a:p>
        </p:txBody>
      </p:sp>
      <p:sp>
        <p:nvSpPr>
          <p:cNvPr id="4" name="Tijdelijke aanduiding voor dianummer 3"/>
          <p:cNvSpPr>
            <a:spLocks noGrp="1"/>
          </p:cNvSpPr>
          <p:nvPr>
            <p:ph type="sldNum" sz="quarter" idx="5"/>
          </p:nvPr>
        </p:nvSpPr>
        <p:spPr/>
        <p:txBody>
          <a:bodyPr/>
          <a:lstStyle/>
          <a:p>
            <a:fld id="{DB75F570-5905-47D4-ACDA-259BF1C5BF95}" type="slidenum">
              <a:rPr lang="en-GB" smtClean="0"/>
              <a:t>31</a:t>
            </a:fld>
            <a:endParaRPr lang="en-GB"/>
          </a:p>
        </p:txBody>
      </p:sp>
    </p:spTree>
    <p:extLst>
      <p:ext uri="{BB962C8B-B14F-4D97-AF65-F5344CB8AC3E}">
        <p14:creationId xmlns:p14="http://schemas.microsoft.com/office/powerpoint/2010/main" val="250756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DB75F570-5905-47D4-ACDA-259BF1C5BF95}" type="slidenum">
              <a:rPr lang="en-GB" smtClean="0"/>
              <a:t>33</a:t>
            </a:fld>
            <a:endParaRPr lang="en-GB"/>
          </a:p>
        </p:txBody>
      </p:sp>
    </p:spTree>
    <p:extLst>
      <p:ext uri="{BB962C8B-B14F-4D97-AF65-F5344CB8AC3E}">
        <p14:creationId xmlns:p14="http://schemas.microsoft.com/office/powerpoint/2010/main" val="207267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https://www.youtube.com/watch?v=dZC3u22_FJY&amp;ab_channel=OMEGAEngineering</a:t>
            </a:r>
          </a:p>
        </p:txBody>
      </p:sp>
      <p:sp>
        <p:nvSpPr>
          <p:cNvPr id="4" name="Tijdelijke aanduiding voor dianummer 3"/>
          <p:cNvSpPr>
            <a:spLocks noGrp="1"/>
          </p:cNvSpPr>
          <p:nvPr>
            <p:ph type="sldNum" sz="quarter" idx="5"/>
          </p:nvPr>
        </p:nvSpPr>
        <p:spPr/>
        <p:txBody>
          <a:bodyPr/>
          <a:lstStyle/>
          <a:p>
            <a:fld id="{DB75F570-5905-47D4-ACDA-259BF1C5BF95}" type="slidenum">
              <a:rPr lang="en-GB" smtClean="0"/>
              <a:t>34</a:t>
            </a:fld>
            <a:endParaRPr lang="en-GB"/>
          </a:p>
        </p:txBody>
      </p:sp>
    </p:spTree>
    <p:extLst>
      <p:ext uri="{BB962C8B-B14F-4D97-AF65-F5344CB8AC3E}">
        <p14:creationId xmlns:p14="http://schemas.microsoft.com/office/powerpoint/2010/main" val="76857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nl-BE" dirty="0"/>
              <a:t>De meest gangbare methode voor het meten van afvalwaterdebieten in gesloten meetsystemen is de elektromagnetische flowmeter (EMF), ook wel magnetisch- inductieve meter (MID) genoemd.</a:t>
            </a:r>
            <a:endParaRPr lang="en-GB" dirty="0"/>
          </a:p>
        </p:txBody>
      </p:sp>
      <p:sp>
        <p:nvSpPr>
          <p:cNvPr id="4" name="Slide Number Placeholder 3"/>
          <p:cNvSpPr>
            <a:spLocks noGrp="1"/>
          </p:cNvSpPr>
          <p:nvPr>
            <p:ph type="sldNum" sz="quarter" idx="5"/>
          </p:nvPr>
        </p:nvSpPr>
        <p:spPr/>
        <p:txBody>
          <a:bodyPr/>
          <a:lstStyle/>
          <a:p>
            <a:fld id="{DB75F570-5905-47D4-ACDA-259BF1C5BF95}" type="slidenum">
              <a:rPr lang="en-GB" smtClean="0"/>
              <a:t>35</a:t>
            </a:fld>
            <a:endParaRPr lang="en-GB"/>
          </a:p>
        </p:txBody>
      </p:sp>
    </p:spTree>
    <p:extLst>
      <p:ext uri="{BB962C8B-B14F-4D97-AF65-F5344CB8AC3E}">
        <p14:creationId xmlns:p14="http://schemas.microsoft.com/office/powerpoint/2010/main" val="3812384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BE" dirty="0"/>
              <a:t>https://www.youtube.com/watch?v=NQWNYARWmB8&amp;ab_channel=OMEGAEngineering</a:t>
            </a:r>
          </a:p>
          <a:p>
            <a:r>
              <a:rPr lang="nl-BE" dirty="0"/>
              <a:t>https://www.youtube.com/watch?v=BBwSUUlSL5o&amp;ab_channel=ThompsonEquipmentCompany%2CInc.</a:t>
            </a:r>
          </a:p>
        </p:txBody>
      </p:sp>
      <p:sp>
        <p:nvSpPr>
          <p:cNvPr id="4" name="Tijdelijke aanduiding voor dianummer 3"/>
          <p:cNvSpPr>
            <a:spLocks noGrp="1"/>
          </p:cNvSpPr>
          <p:nvPr>
            <p:ph type="sldNum" sz="quarter" idx="5"/>
          </p:nvPr>
        </p:nvSpPr>
        <p:spPr/>
        <p:txBody>
          <a:bodyPr/>
          <a:lstStyle/>
          <a:p>
            <a:fld id="{DB75F570-5905-47D4-ACDA-259BF1C5BF95}" type="slidenum">
              <a:rPr lang="en-GB" smtClean="0"/>
              <a:t>36</a:t>
            </a:fld>
            <a:endParaRPr lang="en-GB"/>
          </a:p>
        </p:txBody>
      </p:sp>
    </p:spTree>
    <p:extLst>
      <p:ext uri="{BB962C8B-B14F-4D97-AF65-F5344CB8AC3E}">
        <p14:creationId xmlns:p14="http://schemas.microsoft.com/office/powerpoint/2010/main" val="205866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nl-BE" b="1" dirty="0"/>
              <a:t>Cross Correlatie meetprincipe</a:t>
            </a:r>
          </a:p>
          <a:p>
            <a:r>
              <a:rPr lang="nl-BE" dirty="0"/>
              <a:t>De Cross Correlatie methode onderscheidt zich door het ultrageluid niet continue maar </a:t>
            </a:r>
            <a:r>
              <a:rPr lang="nl-BE" dirty="0" err="1"/>
              <a:t>pulsgewijs</a:t>
            </a:r>
            <a:r>
              <a:rPr lang="nl-BE" dirty="0"/>
              <a:t> te doseren. De reflecties door de deeltjes of gasbellen kunnen per puls worden geanalyseerd. Door de </a:t>
            </a:r>
            <a:r>
              <a:rPr lang="nl-BE" dirty="0" err="1"/>
              <a:t>pulsering</a:t>
            </a:r>
            <a:r>
              <a:rPr lang="nl-BE" dirty="0"/>
              <a:t> van het ultrageluid kan onderscheid worden gemaakt tussen de locatie waar de reflecties ontstonden. Dit heeft tot gevolg dat met Cross Correlatie gemiddelde stroomsnelheden gemeten kunnen worden op maximaal 16 vensters. Hierdoor wordt een stromingsprofiel verkregen dat nauwkeurige metingen mogelijk maakt.</a:t>
            </a:r>
          </a:p>
          <a:p>
            <a:endParaRPr lang="en-GB" dirty="0"/>
          </a:p>
        </p:txBody>
      </p:sp>
      <p:sp>
        <p:nvSpPr>
          <p:cNvPr id="4" name="Slide Number Placeholder 3"/>
          <p:cNvSpPr>
            <a:spLocks noGrp="1"/>
          </p:cNvSpPr>
          <p:nvPr>
            <p:ph type="sldNum" sz="quarter" idx="5"/>
          </p:nvPr>
        </p:nvSpPr>
        <p:spPr/>
        <p:txBody>
          <a:bodyPr/>
          <a:lstStyle/>
          <a:p>
            <a:fld id="{DB75F570-5905-47D4-ACDA-259BF1C5BF95}" type="slidenum">
              <a:rPr lang="en-GB" smtClean="0"/>
              <a:t>40</a:t>
            </a:fld>
            <a:endParaRPr lang="en-GB"/>
          </a:p>
        </p:txBody>
      </p:sp>
    </p:spTree>
    <p:extLst>
      <p:ext uri="{BB962C8B-B14F-4D97-AF65-F5344CB8AC3E}">
        <p14:creationId xmlns:p14="http://schemas.microsoft.com/office/powerpoint/2010/main" val="162974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BE" dirty="0"/>
              <a:t>https://www.youtube.com/watch?v=pplr5hSQ-34&amp;ab_channel=MaxMachinery</a:t>
            </a:r>
          </a:p>
        </p:txBody>
      </p:sp>
      <p:sp>
        <p:nvSpPr>
          <p:cNvPr id="4" name="Tijdelijke aanduiding voor dianummer 3"/>
          <p:cNvSpPr>
            <a:spLocks noGrp="1"/>
          </p:cNvSpPr>
          <p:nvPr>
            <p:ph type="sldNum" sz="quarter" idx="5"/>
          </p:nvPr>
        </p:nvSpPr>
        <p:spPr/>
        <p:txBody>
          <a:bodyPr/>
          <a:lstStyle/>
          <a:p>
            <a:fld id="{DB75F570-5905-47D4-ACDA-259BF1C5BF95}" type="slidenum">
              <a:rPr lang="en-GB" smtClean="0"/>
              <a:t>43</a:t>
            </a:fld>
            <a:endParaRPr lang="en-GB"/>
          </a:p>
        </p:txBody>
      </p:sp>
    </p:spTree>
    <p:extLst>
      <p:ext uri="{BB962C8B-B14F-4D97-AF65-F5344CB8AC3E}">
        <p14:creationId xmlns:p14="http://schemas.microsoft.com/office/powerpoint/2010/main" val="1587415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BE" dirty="0"/>
              <a:t>https://www.youtube.com/watch?v=TYX884HI6kw&amp;ab_channel=%D9%82%D9%8E%D9%86%D8%A7%D8%A9%D8%B1%D9%8E%D8%A8%D9%90%D9%91%D8%B2%D9%90%D8%AF%D9%86%D9%8A%D8%B9%D9%90%D9%84%D9%85%D8%A7%D9%8BSay%3ALord%2Cgivemeknowledge</a:t>
            </a:r>
          </a:p>
        </p:txBody>
      </p:sp>
      <p:sp>
        <p:nvSpPr>
          <p:cNvPr id="4" name="Tijdelijke aanduiding voor dianummer 3"/>
          <p:cNvSpPr>
            <a:spLocks noGrp="1"/>
          </p:cNvSpPr>
          <p:nvPr>
            <p:ph type="sldNum" sz="quarter" idx="5"/>
          </p:nvPr>
        </p:nvSpPr>
        <p:spPr/>
        <p:txBody>
          <a:bodyPr/>
          <a:lstStyle/>
          <a:p>
            <a:fld id="{DB75F570-5905-47D4-ACDA-259BF1C5BF95}" type="slidenum">
              <a:rPr lang="en-GB" smtClean="0"/>
              <a:t>44</a:t>
            </a:fld>
            <a:endParaRPr lang="en-GB"/>
          </a:p>
        </p:txBody>
      </p:sp>
    </p:spTree>
    <p:extLst>
      <p:ext uri="{BB962C8B-B14F-4D97-AF65-F5344CB8AC3E}">
        <p14:creationId xmlns:p14="http://schemas.microsoft.com/office/powerpoint/2010/main" val="2693425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BE" dirty="0"/>
              <a:t>https://www.youtube.com/watch?v=PvXgaDoZr1E&amp;ab_channel=YokogawaUK</a:t>
            </a:r>
          </a:p>
        </p:txBody>
      </p:sp>
      <p:sp>
        <p:nvSpPr>
          <p:cNvPr id="4" name="Tijdelijke aanduiding voor dianummer 3"/>
          <p:cNvSpPr>
            <a:spLocks noGrp="1"/>
          </p:cNvSpPr>
          <p:nvPr>
            <p:ph type="sldNum" sz="quarter" idx="5"/>
          </p:nvPr>
        </p:nvSpPr>
        <p:spPr/>
        <p:txBody>
          <a:bodyPr/>
          <a:lstStyle/>
          <a:p>
            <a:fld id="{DB75F570-5905-47D4-ACDA-259BF1C5BF95}" type="slidenum">
              <a:rPr lang="en-GB" smtClean="0"/>
              <a:t>46</a:t>
            </a:fld>
            <a:endParaRPr lang="en-GB"/>
          </a:p>
        </p:txBody>
      </p:sp>
    </p:spTree>
    <p:extLst>
      <p:ext uri="{BB962C8B-B14F-4D97-AF65-F5344CB8AC3E}">
        <p14:creationId xmlns:p14="http://schemas.microsoft.com/office/powerpoint/2010/main" val="118571383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slide">
    <p:spTree>
      <p:nvGrpSpPr>
        <p:cNvPr id="1" name=""/>
        <p:cNvGrpSpPr/>
        <p:nvPr/>
      </p:nvGrpSpPr>
      <p:grpSpPr>
        <a:xfrm>
          <a:off x="0" y="0"/>
          <a:ext cx="0" cy="0"/>
          <a:chOff x="0" y="0"/>
          <a:chExt cx="0" cy="0"/>
        </a:xfrm>
      </p:grpSpPr>
      <p:sp>
        <p:nvSpPr>
          <p:cNvPr id="8" name="Picture Placeholder 13"/>
          <p:cNvSpPr>
            <a:spLocks noGrp="1"/>
          </p:cNvSpPr>
          <p:nvPr>
            <p:ph type="pic" sz="quarter" idx="18" hasCustomPrompt="1"/>
          </p:nvPr>
        </p:nvSpPr>
        <p:spPr>
          <a:xfrm>
            <a:off x="12310200" y="461666"/>
            <a:ext cx="5977800" cy="9825335"/>
          </a:xfrm>
          <a:solidFill>
            <a:schemeClr val="bg2"/>
          </a:solidFill>
          <a:ln>
            <a:noFill/>
          </a:ln>
        </p:spPr>
        <p:txBody>
          <a:bodyPr lIns="180000" tIns="900000" rIns="180000">
            <a:noAutofit/>
          </a:bodyPr>
          <a:lstStyle>
            <a:lvl1pPr marL="0" marR="0" indent="0" algn="l" defTabSz="1028700" rtl="0" eaLnBrk="1" fontAlgn="auto" latinLnBrk="0" hangingPunct="1">
              <a:lnSpc>
                <a:spcPct val="100000"/>
              </a:lnSpc>
              <a:spcBef>
                <a:spcPts val="0"/>
              </a:spcBef>
              <a:spcAft>
                <a:spcPts val="0"/>
              </a:spcAft>
              <a:buClr>
                <a:schemeClr val="tx2"/>
              </a:buClr>
              <a:buSzTx/>
              <a:buFont typeface="Calibri" panose="020F0502020204030204" pitchFamily="34" charset="0"/>
              <a:buNone/>
              <a:tabLst>
                <a:tab pos="198240" algn="l"/>
              </a:tabLst>
              <a:defRPr lang="en-GB" sz="1800" i="1" baseline="0" smtClean="0">
                <a:solidFill>
                  <a:schemeClr val="tx1"/>
                </a:solidFill>
                <a:effectLst/>
              </a:defRPr>
            </a:lvl1pPr>
          </a:lstStyle>
          <a:p>
            <a:r>
              <a:rPr lang="nl-BE" dirty="0"/>
              <a:t>Voeg eventueel een foto in. Klik hiervoor op het icoon of op de rand van </a:t>
            </a:r>
            <a:br>
              <a:rPr lang="nl-BE" dirty="0"/>
            </a:br>
            <a:r>
              <a:rPr lang="nl-BE" dirty="0"/>
              <a:t>het kader.</a:t>
            </a:r>
            <a:br>
              <a:rPr lang="nl-BE" dirty="0"/>
            </a:br>
            <a:r>
              <a:rPr lang="nl-BE" dirty="0"/>
              <a:t>&gt; ga naar tabblad invoegen</a:t>
            </a:r>
            <a:br>
              <a:rPr lang="nl-BE" dirty="0"/>
            </a:br>
            <a:r>
              <a:rPr lang="nl-BE" dirty="0"/>
              <a:t>&gt; kies afbeelding of online afbeelding</a:t>
            </a:r>
            <a:br>
              <a:rPr lang="nl-BE" dirty="0"/>
            </a:br>
            <a:r>
              <a:rPr lang="nl-BE" dirty="0"/>
              <a:t>Via ‘</a:t>
            </a:r>
            <a:r>
              <a:rPr lang="nl-BE" dirty="0" err="1"/>
              <a:t>crop</a:t>
            </a:r>
            <a:r>
              <a:rPr lang="nl-BE" dirty="0"/>
              <a:t>’ kan je de afbeelding binnen het fotokader veranderen van positie (fit or </a:t>
            </a:r>
            <a:r>
              <a:rPr lang="nl-BE" dirty="0" err="1"/>
              <a:t>fill</a:t>
            </a:r>
            <a:r>
              <a:rPr lang="nl-BE" dirty="0"/>
              <a:t>). </a:t>
            </a:r>
            <a:endParaRPr lang="en-GB" dirty="0"/>
          </a:p>
        </p:txBody>
      </p:sp>
      <p:sp>
        <p:nvSpPr>
          <p:cNvPr id="9" name="Text Placeholder 2"/>
          <p:cNvSpPr>
            <a:spLocks noGrp="1"/>
          </p:cNvSpPr>
          <p:nvPr>
            <p:ph type="body" sz="quarter" idx="20" hasCustomPrompt="1"/>
          </p:nvPr>
        </p:nvSpPr>
        <p:spPr>
          <a:xfrm>
            <a:off x="810000" y="1890000"/>
            <a:ext cx="10530000" cy="7290000"/>
          </a:xfrm>
        </p:spPr>
        <p:txBody>
          <a:bodyPr/>
          <a:lstStyle>
            <a:lvl1pPr marL="0" indent="0">
              <a:lnSpc>
                <a:spcPct val="100000"/>
              </a:lnSpc>
              <a:buNone/>
              <a:defRPr baseline="0"/>
            </a:lvl1pPr>
          </a:lstStyle>
          <a:p>
            <a:pPr lvl="0"/>
            <a:r>
              <a:rPr lang="nl-BE" dirty="0"/>
              <a:t>Som hier de topics op van je uiteenzetting of vermeld hier de doelstelling van je presentatie</a:t>
            </a:r>
            <a:endParaRPr lang="en-GB" dirty="0"/>
          </a:p>
        </p:txBody>
      </p:sp>
      <p:sp>
        <p:nvSpPr>
          <p:cNvPr id="4" name="Title 3"/>
          <p:cNvSpPr>
            <a:spLocks noGrp="1"/>
          </p:cNvSpPr>
          <p:nvPr>
            <p:ph type="title" hasCustomPrompt="1"/>
          </p:nvPr>
        </p:nvSpPr>
        <p:spPr>
          <a:xfrm>
            <a:off x="810001" y="389738"/>
            <a:ext cx="1510733" cy="1920526"/>
          </a:xfrm>
          <a:solidFill>
            <a:schemeClr val="tx1">
              <a:lumMod val="65000"/>
              <a:lumOff val="35000"/>
            </a:schemeClr>
          </a:solidFill>
        </p:spPr>
        <p:txBody>
          <a:bodyPr>
            <a:spAutoFit/>
          </a:bodyPr>
          <a:lstStyle>
            <a:lvl1pPr>
              <a:defRPr/>
            </a:lvl1pPr>
          </a:lstStyle>
          <a:p>
            <a:r>
              <a:rPr lang="en-US" dirty="0"/>
              <a:t>intro</a:t>
            </a:r>
            <a:endParaRPr lang="nl-BE" dirty="0"/>
          </a:p>
        </p:txBody>
      </p:sp>
      <p:sp>
        <p:nvSpPr>
          <p:cNvPr id="16" name="Slide Number Placeholder 15"/>
          <p:cNvSpPr>
            <a:spLocks noGrp="1"/>
          </p:cNvSpPr>
          <p:nvPr>
            <p:ph type="sldNum" sz="quarter" idx="23"/>
          </p:nvPr>
        </p:nvSpPr>
        <p:spPr/>
        <p:txBody>
          <a:bodyPr/>
          <a:lstStyle/>
          <a:p>
            <a:fld id="{C0F550FA-FCCC-4A7D-8E1A-87BCAA2E5874}" type="slidenum">
              <a:rPr lang="en-GB" smtClean="0"/>
              <a:pPr/>
              <a:t>‹#›</a:t>
            </a:fld>
            <a:endParaRPr lang="en-GB" dirty="0"/>
          </a:p>
        </p:txBody>
      </p:sp>
    </p:spTree>
    <p:extLst>
      <p:ext uri="{BB962C8B-B14F-4D97-AF65-F5344CB8AC3E}">
        <p14:creationId xmlns:p14="http://schemas.microsoft.com/office/powerpoint/2010/main" val="1580407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F0131-0413-4033-AD09-6A16B0952AB7}" type="datetimeFigureOut">
              <a:rPr lang="nl-BE" smtClean="0"/>
              <a:t>1/10/2025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A3ABE251-F8E1-47DF-94FF-CB868DDCDE57}" type="slidenum">
              <a:rPr lang="nl-BE" smtClean="0"/>
              <a:t>‹#›</a:t>
            </a:fld>
            <a:endParaRPr lang="nl-BE"/>
          </a:p>
        </p:txBody>
      </p:sp>
    </p:spTree>
    <p:extLst>
      <p:ext uri="{BB962C8B-B14F-4D97-AF65-F5344CB8AC3E}">
        <p14:creationId xmlns:p14="http://schemas.microsoft.com/office/powerpoint/2010/main" val="44795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 grote foto links, 1/2 tekst rechts">
    <p:spTree>
      <p:nvGrpSpPr>
        <p:cNvPr id="1" name=""/>
        <p:cNvGrpSpPr/>
        <p:nvPr/>
      </p:nvGrpSpPr>
      <p:grpSpPr>
        <a:xfrm>
          <a:off x="0" y="0"/>
          <a:ext cx="0" cy="0"/>
          <a:chOff x="0" y="0"/>
          <a:chExt cx="0" cy="0"/>
        </a:xfrm>
      </p:grpSpPr>
      <p:sp>
        <p:nvSpPr>
          <p:cNvPr id="9" name="Picture Placeholder 13"/>
          <p:cNvSpPr>
            <a:spLocks noGrp="1"/>
          </p:cNvSpPr>
          <p:nvPr>
            <p:ph type="pic" sz="quarter" idx="18" hasCustomPrompt="1"/>
          </p:nvPr>
        </p:nvSpPr>
        <p:spPr>
          <a:xfrm>
            <a:off x="0" y="464400"/>
            <a:ext cx="8910000" cy="9817200"/>
          </a:xfrm>
          <a:solidFill>
            <a:schemeClr val="bg2"/>
          </a:solidFill>
          <a:ln>
            <a:noFill/>
          </a:ln>
        </p:spPr>
        <p:txBody>
          <a:bodyPr lIns="540000" tIns="1260000" rIns="180000">
            <a:noAutofit/>
          </a:bodyPr>
          <a:lstStyle>
            <a:lvl1pPr marL="0" marR="0" indent="0" algn="l" defTabSz="1028700" rtl="0" eaLnBrk="1" fontAlgn="auto" latinLnBrk="0" hangingPunct="1">
              <a:lnSpc>
                <a:spcPct val="90000"/>
              </a:lnSpc>
              <a:spcBef>
                <a:spcPts val="1350"/>
              </a:spcBef>
              <a:spcAft>
                <a:spcPts val="0"/>
              </a:spcAft>
              <a:buClr>
                <a:schemeClr val="tx1">
                  <a:lumMod val="65000"/>
                  <a:lumOff val="35000"/>
                </a:schemeClr>
              </a:buClr>
              <a:buSzTx/>
              <a:buFont typeface="Arial" panose="020B0604020202020204" pitchFamily="34" charset="0"/>
              <a:buNone/>
              <a:tabLst/>
              <a:defRPr lang="en-GB" sz="1800" i="1" baseline="0">
                <a:solidFill>
                  <a:schemeClr val="tx1"/>
                </a:solidFill>
                <a:effectLst/>
              </a:defRPr>
            </a:lvl1pPr>
          </a:lstStyle>
          <a:p>
            <a:pPr marL="0" marR="0" lvl="0" indent="0" algn="l" defTabSz="1028700" rtl="0" eaLnBrk="1" fontAlgn="auto" latinLnBrk="0" hangingPunct="1">
              <a:lnSpc>
                <a:spcPct val="90000"/>
              </a:lnSpc>
              <a:spcBef>
                <a:spcPts val="1350"/>
              </a:spcBef>
              <a:spcAft>
                <a:spcPts val="0"/>
              </a:spcAft>
              <a:buClr>
                <a:schemeClr val="tx1">
                  <a:lumMod val="65000"/>
                  <a:lumOff val="35000"/>
                </a:schemeClr>
              </a:buClr>
              <a:buSzTx/>
              <a:buFont typeface="Arial" panose="020B0604020202020204" pitchFamily="34" charset="0"/>
              <a:buNone/>
              <a:tabLst/>
              <a:defRPr/>
            </a:pPr>
            <a:r>
              <a:rPr lang="nl-BE" dirty="0"/>
              <a:t>Voeg eventueel een foto in. Klik hiervoor op het icoon of op de rand van </a:t>
            </a:r>
            <a:br>
              <a:rPr lang="nl-BE" dirty="0"/>
            </a:br>
            <a:r>
              <a:rPr lang="nl-BE" dirty="0"/>
              <a:t>het kader.</a:t>
            </a:r>
            <a:br>
              <a:rPr lang="nl-BE" dirty="0"/>
            </a:br>
            <a:r>
              <a:rPr lang="nl-BE" dirty="0"/>
              <a:t>&gt; ga naar tabblad invoegen</a:t>
            </a:r>
            <a:br>
              <a:rPr lang="nl-BE" dirty="0"/>
            </a:br>
            <a:r>
              <a:rPr lang="nl-BE" dirty="0"/>
              <a:t>&gt; kies afbeelding of online afbeelding</a:t>
            </a:r>
            <a:br>
              <a:rPr lang="nl-BE" dirty="0"/>
            </a:br>
            <a:r>
              <a:rPr lang="nl-BE" dirty="0"/>
              <a:t>Via ‘</a:t>
            </a:r>
            <a:r>
              <a:rPr lang="nl-BE" dirty="0" err="1"/>
              <a:t>crop</a:t>
            </a:r>
            <a:r>
              <a:rPr lang="nl-BE" dirty="0"/>
              <a:t>’ kan je de afbeelding binnen het fotokader veranderen van positie </a:t>
            </a:r>
            <a:br>
              <a:rPr lang="nl-BE" dirty="0"/>
            </a:br>
            <a:r>
              <a:rPr lang="nl-BE" dirty="0"/>
              <a:t>(fit or </a:t>
            </a:r>
            <a:r>
              <a:rPr lang="nl-BE" dirty="0" err="1"/>
              <a:t>fill</a:t>
            </a:r>
            <a:r>
              <a:rPr lang="nl-BE" dirty="0"/>
              <a:t>).</a:t>
            </a:r>
            <a:br>
              <a:rPr lang="nl-BE" dirty="0"/>
            </a:br>
            <a:r>
              <a:rPr lang="nl-BE" dirty="0"/>
              <a:t>Indien je deze foto delete en een nieuwe foto invoegt, dien je de nieuwe foto terug op de achtergrond te plaatsen.</a:t>
            </a:r>
            <a:endParaRPr lang="en-GB" dirty="0"/>
          </a:p>
          <a:p>
            <a:endParaRPr lang="en-GB" dirty="0"/>
          </a:p>
        </p:txBody>
      </p:sp>
      <p:sp>
        <p:nvSpPr>
          <p:cNvPr id="22" name="Slide Number Placeholder 21"/>
          <p:cNvSpPr>
            <a:spLocks noGrp="1"/>
          </p:cNvSpPr>
          <p:nvPr>
            <p:ph type="sldNum" sz="quarter" idx="28"/>
          </p:nvPr>
        </p:nvSpPr>
        <p:spPr/>
        <p:txBody>
          <a:bodyPr/>
          <a:lstStyle/>
          <a:p>
            <a:fld id="{C0F550FA-FCCC-4A7D-8E1A-87BCAA2E5874}" type="slidenum">
              <a:rPr lang="en-GB" smtClean="0"/>
              <a:pPr/>
              <a:t>‹#›</a:t>
            </a:fld>
            <a:endParaRPr lang="en-GB" dirty="0"/>
          </a:p>
        </p:txBody>
      </p:sp>
      <p:sp>
        <p:nvSpPr>
          <p:cNvPr id="8" name="Text Placeholder 3"/>
          <p:cNvSpPr>
            <a:spLocks noGrp="1"/>
          </p:cNvSpPr>
          <p:nvPr>
            <p:ph type="body" sz="quarter" idx="25"/>
          </p:nvPr>
        </p:nvSpPr>
        <p:spPr>
          <a:xfrm>
            <a:off x="9383138" y="1890000"/>
            <a:ext cx="8100000" cy="7090200"/>
          </a:xfrm>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itle 3"/>
          <p:cNvSpPr>
            <a:spLocks noGrp="1"/>
          </p:cNvSpPr>
          <p:nvPr>
            <p:ph type="title" hasCustomPrompt="1"/>
          </p:nvPr>
        </p:nvSpPr>
        <p:spPr>
          <a:xfrm>
            <a:off x="810000" y="389738"/>
            <a:ext cx="5100369" cy="1920526"/>
          </a:xfrm>
          <a:solidFill>
            <a:schemeClr val="tx1">
              <a:lumMod val="65000"/>
              <a:lumOff val="35000"/>
            </a:schemeClr>
          </a:solidFill>
        </p:spPr>
        <p:txBody>
          <a:bodyPr>
            <a:spAutoFit/>
          </a:bodyPr>
          <a:lstStyle>
            <a:lvl1pPr>
              <a:defRPr>
                <a:solidFill>
                  <a:schemeClr val="bg2"/>
                </a:solidFill>
              </a:defRPr>
            </a:lvl1pPr>
          </a:lstStyle>
          <a:p>
            <a:r>
              <a:rPr lang="en-US" dirty="0" err="1"/>
              <a:t>kernidee</a:t>
            </a:r>
            <a:r>
              <a:rPr lang="en-US" dirty="0"/>
              <a:t> van de slide</a:t>
            </a:r>
            <a:endParaRPr lang="nl-BE" dirty="0"/>
          </a:p>
        </p:txBody>
      </p:sp>
    </p:spTree>
    <p:extLst>
      <p:ext uri="{BB962C8B-B14F-4D97-AF65-F5344CB8AC3E}">
        <p14:creationId xmlns:p14="http://schemas.microsoft.com/office/powerpoint/2010/main" val="3303811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3 tekst, 1/3 foto">
    <p:spTree>
      <p:nvGrpSpPr>
        <p:cNvPr id="1" name=""/>
        <p:cNvGrpSpPr/>
        <p:nvPr/>
      </p:nvGrpSpPr>
      <p:grpSpPr>
        <a:xfrm>
          <a:off x="0" y="0"/>
          <a:ext cx="0" cy="0"/>
          <a:chOff x="0" y="0"/>
          <a:chExt cx="0" cy="0"/>
        </a:xfrm>
      </p:grpSpPr>
      <p:sp>
        <p:nvSpPr>
          <p:cNvPr id="16" name="Picture Placeholder 13"/>
          <p:cNvSpPr>
            <a:spLocks noGrp="1"/>
          </p:cNvSpPr>
          <p:nvPr>
            <p:ph type="pic" sz="quarter" idx="18" hasCustomPrompt="1"/>
          </p:nvPr>
        </p:nvSpPr>
        <p:spPr>
          <a:xfrm>
            <a:off x="12310200" y="464400"/>
            <a:ext cx="5977800" cy="9817200"/>
          </a:xfrm>
          <a:solidFill>
            <a:schemeClr val="bg2"/>
          </a:solidFill>
          <a:ln>
            <a:noFill/>
          </a:ln>
        </p:spPr>
        <p:txBody>
          <a:bodyPr lIns="180000" tIns="900000" rIns="180000">
            <a:noAutofit/>
          </a:bodyPr>
          <a:lstStyle>
            <a:lvl1pPr marL="0" marR="0" indent="0" algn="l" defTabSz="1028700" rtl="0" eaLnBrk="1" fontAlgn="auto" latinLnBrk="0" hangingPunct="1">
              <a:lnSpc>
                <a:spcPct val="100000"/>
              </a:lnSpc>
              <a:spcBef>
                <a:spcPts val="0"/>
              </a:spcBef>
              <a:spcAft>
                <a:spcPts val="0"/>
              </a:spcAft>
              <a:buClr>
                <a:schemeClr val="tx2"/>
              </a:buClr>
              <a:buSzTx/>
              <a:buFont typeface="Calibri" panose="020F0502020204030204" pitchFamily="34" charset="0"/>
              <a:buNone/>
              <a:tabLst>
                <a:tab pos="198240" algn="l"/>
              </a:tabLst>
              <a:defRPr lang="en-GB" sz="1800" i="1" baseline="0" smtClean="0">
                <a:solidFill>
                  <a:schemeClr val="tx1"/>
                </a:solidFill>
                <a:effectLst/>
              </a:defRPr>
            </a:lvl1pPr>
          </a:lstStyle>
          <a:p>
            <a:r>
              <a:rPr lang="nl-BE" dirty="0"/>
              <a:t>Voeg eventueel een foto in. Klik hiervoor op het icoon of op de rand van het kader.</a:t>
            </a:r>
            <a:br>
              <a:rPr lang="nl-BE" dirty="0"/>
            </a:br>
            <a:r>
              <a:rPr lang="nl-BE" dirty="0"/>
              <a:t>&gt; ga naar tabblad invoegen</a:t>
            </a:r>
            <a:br>
              <a:rPr lang="nl-BE" dirty="0"/>
            </a:br>
            <a:r>
              <a:rPr lang="nl-BE" dirty="0"/>
              <a:t>&gt; kies afbeelding of online afbeelding</a:t>
            </a:r>
            <a:br>
              <a:rPr lang="nl-BE" dirty="0"/>
            </a:br>
            <a:r>
              <a:rPr lang="nl-BE" dirty="0"/>
              <a:t>Via ‘</a:t>
            </a:r>
            <a:r>
              <a:rPr lang="nl-BE" dirty="0" err="1"/>
              <a:t>crop</a:t>
            </a:r>
            <a:r>
              <a:rPr lang="nl-BE" dirty="0"/>
              <a:t>’ kan je de afbeelding binnen het fotokader veranderen van positie (fit or </a:t>
            </a:r>
            <a:r>
              <a:rPr lang="nl-BE" dirty="0" err="1"/>
              <a:t>fill</a:t>
            </a:r>
            <a:r>
              <a:rPr lang="nl-BE" dirty="0"/>
              <a:t>). </a:t>
            </a:r>
            <a:endParaRPr lang="en-GB" dirty="0"/>
          </a:p>
        </p:txBody>
      </p:sp>
      <p:sp>
        <p:nvSpPr>
          <p:cNvPr id="24" name="Slide Number Placeholder 23"/>
          <p:cNvSpPr>
            <a:spLocks noGrp="1"/>
          </p:cNvSpPr>
          <p:nvPr>
            <p:ph type="sldNum" sz="quarter" idx="29"/>
          </p:nvPr>
        </p:nvSpPr>
        <p:spPr/>
        <p:txBody>
          <a:bodyPr/>
          <a:lstStyle/>
          <a:p>
            <a:fld id="{C0F550FA-FCCC-4A7D-8E1A-87BCAA2E5874}" type="slidenum">
              <a:rPr lang="en-GB" smtClean="0"/>
              <a:pPr/>
              <a:t>‹#›</a:t>
            </a:fld>
            <a:endParaRPr lang="en-GB" dirty="0"/>
          </a:p>
        </p:txBody>
      </p:sp>
      <p:sp>
        <p:nvSpPr>
          <p:cNvPr id="2" name="Title 1"/>
          <p:cNvSpPr>
            <a:spLocks noGrp="1"/>
          </p:cNvSpPr>
          <p:nvPr>
            <p:ph type="title" hasCustomPrompt="1"/>
          </p:nvPr>
        </p:nvSpPr>
        <p:spPr>
          <a:xfrm>
            <a:off x="810000" y="389738"/>
            <a:ext cx="5100369" cy="1920526"/>
          </a:xfrm>
        </p:spPr>
        <p:txBody>
          <a:bodyPr>
            <a:spAutoFit/>
          </a:bodyPr>
          <a:lstStyle>
            <a:lvl1pPr>
              <a:defRPr/>
            </a:lvl1pPr>
          </a:lstStyle>
          <a:p>
            <a:r>
              <a:rPr lang="en-US" dirty="0" err="1"/>
              <a:t>kernidee</a:t>
            </a:r>
            <a:r>
              <a:rPr lang="en-US" dirty="0"/>
              <a:t> van de slide</a:t>
            </a:r>
            <a:endParaRPr lang="nl-BE" dirty="0"/>
          </a:p>
        </p:txBody>
      </p:sp>
      <p:sp>
        <p:nvSpPr>
          <p:cNvPr id="5" name="Text Placeholder 4"/>
          <p:cNvSpPr>
            <a:spLocks noGrp="1"/>
          </p:cNvSpPr>
          <p:nvPr>
            <p:ph type="body" sz="quarter" idx="30"/>
          </p:nvPr>
        </p:nvSpPr>
        <p:spPr>
          <a:xfrm>
            <a:off x="810000" y="1890000"/>
            <a:ext cx="10530000" cy="729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803134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 foto links, 1/2 tekst rechts">
    <p:spTree>
      <p:nvGrpSpPr>
        <p:cNvPr id="1" name=""/>
        <p:cNvGrpSpPr/>
        <p:nvPr/>
      </p:nvGrpSpPr>
      <p:grpSpPr>
        <a:xfrm>
          <a:off x="0" y="0"/>
          <a:ext cx="0" cy="0"/>
          <a:chOff x="0" y="0"/>
          <a:chExt cx="0" cy="0"/>
        </a:xfrm>
      </p:grpSpPr>
      <p:sp>
        <p:nvSpPr>
          <p:cNvPr id="12" name="Picture Placeholder 13"/>
          <p:cNvSpPr>
            <a:spLocks noGrp="1"/>
          </p:cNvSpPr>
          <p:nvPr>
            <p:ph type="pic" sz="quarter" idx="18" hasCustomPrompt="1"/>
          </p:nvPr>
        </p:nvSpPr>
        <p:spPr>
          <a:xfrm>
            <a:off x="810000" y="1890000"/>
            <a:ext cx="8100000" cy="7290000"/>
          </a:xfrm>
          <a:solidFill>
            <a:schemeClr val="bg2"/>
          </a:solidFill>
          <a:ln>
            <a:noFill/>
          </a:ln>
        </p:spPr>
        <p:txBody>
          <a:bodyPr lIns="180000" tIns="72000" rIns="180000">
            <a:noAutofit/>
          </a:bodyPr>
          <a:lstStyle>
            <a:lvl1pPr marL="0" marR="0" indent="0" algn="l" defTabSz="1028700" rtl="0" eaLnBrk="1" fontAlgn="auto" latinLnBrk="0" hangingPunct="1">
              <a:lnSpc>
                <a:spcPct val="100000"/>
              </a:lnSpc>
              <a:spcBef>
                <a:spcPts val="0"/>
              </a:spcBef>
              <a:spcAft>
                <a:spcPts val="0"/>
              </a:spcAft>
              <a:buClr>
                <a:schemeClr val="tx2"/>
              </a:buClr>
              <a:buSzTx/>
              <a:buFont typeface="Calibri" panose="020F0502020204030204" pitchFamily="34" charset="0"/>
              <a:buNone/>
              <a:tabLst>
                <a:tab pos="198240" algn="l"/>
              </a:tabLst>
              <a:defRPr lang="en-GB" sz="1800" i="1" baseline="0" smtClean="0">
                <a:solidFill>
                  <a:schemeClr val="tx1"/>
                </a:solidFill>
                <a:effectLst/>
              </a:defRPr>
            </a:lvl1pPr>
          </a:lstStyle>
          <a:p>
            <a:r>
              <a:rPr lang="nl-BE" dirty="0"/>
              <a:t>Voeg eventueel een foto in. Klik hiervoor op het icoon of op de rand van </a:t>
            </a:r>
            <a:br>
              <a:rPr lang="nl-BE" dirty="0"/>
            </a:br>
            <a:r>
              <a:rPr lang="nl-BE" dirty="0"/>
              <a:t>het kader.</a:t>
            </a:r>
            <a:br>
              <a:rPr lang="nl-BE" dirty="0"/>
            </a:br>
            <a:r>
              <a:rPr lang="nl-BE" dirty="0"/>
              <a:t>&gt; ga naar tabblad invoegen</a:t>
            </a:r>
            <a:br>
              <a:rPr lang="nl-BE" dirty="0"/>
            </a:br>
            <a:r>
              <a:rPr lang="nl-BE" dirty="0"/>
              <a:t>&gt; kies afbeelding of online afbeelding</a:t>
            </a:r>
            <a:br>
              <a:rPr lang="nl-BE" dirty="0"/>
            </a:br>
            <a:r>
              <a:rPr lang="nl-BE" dirty="0"/>
              <a:t>Via ‘</a:t>
            </a:r>
            <a:r>
              <a:rPr lang="nl-BE" dirty="0" err="1"/>
              <a:t>crop</a:t>
            </a:r>
            <a:r>
              <a:rPr lang="nl-BE" dirty="0"/>
              <a:t>’ kan je de afbeelding binnen het fotokader veranderen van positie </a:t>
            </a:r>
            <a:br>
              <a:rPr lang="nl-BE" dirty="0"/>
            </a:br>
            <a:r>
              <a:rPr lang="nl-BE" dirty="0"/>
              <a:t>(fit or </a:t>
            </a:r>
            <a:r>
              <a:rPr lang="nl-BE" dirty="0" err="1"/>
              <a:t>fill</a:t>
            </a:r>
            <a:r>
              <a:rPr lang="nl-BE" dirty="0"/>
              <a:t>).</a:t>
            </a:r>
            <a:endParaRPr lang="en-GB" dirty="0"/>
          </a:p>
        </p:txBody>
      </p:sp>
      <p:sp>
        <p:nvSpPr>
          <p:cNvPr id="11" name="Text Placeholder 3"/>
          <p:cNvSpPr>
            <a:spLocks noGrp="1"/>
          </p:cNvSpPr>
          <p:nvPr>
            <p:ph type="body" sz="quarter" idx="25"/>
          </p:nvPr>
        </p:nvSpPr>
        <p:spPr>
          <a:xfrm>
            <a:off x="9383138" y="1890000"/>
            <a:ext cx="8100000" cy="7290000"/>
          </a:xfrm>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Slide Number Placeholder 19"/>
          <p:cNvSpPr>
            <a:spLocks noGrp="1"/>
          </p:cNvSpPr>
          <p:nvPr>
            <p:ph type="sldNum" sz="quarter" idx="28"/>
          </p:nvPr>
        </p:nvSpPr>
        <p:spPr/>
        <p:txBody>
          <a:bodyPr/>
          <a:lstStyle/>
          <a:p>
            <a:fld id="{C0F550FA-FCCC-4A7D-8E1A-87BCAA2E5874}" type="slidenum">
              <a:rPr lang="en-GB" smtClean="0"/>
              <a:pPr/>
              <a:t>‹#›</a:t>
            </a:fld>
            <a:endParaRPr lang="en-GB" dirty="0"/>
          </a:p>
        </p:txBody>
      </p:sp>
      <p:sp>
        <p:nvSpPr>
          <p:cNvPr id="2" name="Title 1"/>
          <p:cNvSpPr>
            <a:spLocks noGrp="1"/>
          </p:cNvSpPr>
          <p:nvPr>
            <p:ph type="title" hasCustomPrompt="1"/>
          </p:nvPr>
        </p:nvSpPr>
        <p:spPr>
          <a:xfrm>
            <a:off x="810000" y="389738"/>
            <a:ext cx="5100369" cy="1920526"/>
          </a:xfrm>
        </p:spPr>
        <p:txBody>
          <a:bodyPr>
            <a:spAutoFit/>
          </a:bodyPr>
          <a:lstStyle>
            <a:lvl1pPr>
              <a:defRPr/>
            </a:lvl1pPr>
          </a:lstStyle>
          <a:p>
            <a:r>
              <a:rPr lang="en-US" dirty="0" err="1"/>
              <a:t>kernidee</a:t>
            </a:r>
            <a:r>
              <a:rPr lang="en-US" dirty="0"/>
              <a:t> van de slide</a:t>
            </a:r>
            <a:endParaRPr lang="nl-BE" dirty="0"/>
          </a:p>
        </p:txBody>
      </p:sp>
    </p:spTree>
    <p:extLst>
      <p:ext uri="{BB962C8B-B14F-4D97-AF65-F5344CB8AC3E}">
        <p14:creationId xmlns:p14="http://schemas.microsoft.com/office/powerpoint/2010/main" val="335552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en-US"/>
              <a:t>Click icon to add picture</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en-US"/>
              <a:t>Click icon to add picture</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en-US"/>
              <a:t>Click icon to add picture</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en-US"/>
              <a:t>Click icon to add picture</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 id="2147483765" r:id="rId12"/>
    <p:sldLayoutId id="2147483766" r:id="rId13"/>
    <p:sldLayoutId id="2147483767" r:id="rId14"/>
    <p:sldLayoutId id="2147483768" r:id="rId15"/>
    <p:sldLayoutId id="2147483769" r:id="rId16"/>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9.xml"/><Relationship Id="rId4" Type="http://schemas.openxmlformats.org/officeDocument/2006/relationships/image" Target="../media/image46.jpg"/></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www.emerson.com/en-us/automation/measurement-instrumentation/flow-measurement/about-magnetic"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9.jpg"/></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www.youtube.com/watch?v=PvXgaDoZr1E&amp;ab_channel=YokogawaUK"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BFB320-D2F9-E157-C879-FA0696756BF7}"/>
              </a:ext>
            </a:extLst>
          </p:cNvPr>
          <p:cNvSpPr>
            <a:spLocks noGrp="1"/>
          </p:cNvSpPr>
          <p:nvPr>
            <p:ph type="ctrTitle"/>
          </p:nvPr>
        </p:nvSpPr>
        <p:spPr/>
        <p:txBody>
          <a:bodyPr/>
          <a:lstStyle/>
          <a:p>
            <a:r>
              <a:rPr lang="en-US" dirty="0" err="1"/>
              <a:t>Datacaptatie</a:t>
            </a:r>
            <a:r>
              <a:rPr lang="en-US" dirty="0"/>
              <a:t> &amp; </a:t>
            </a:r>
            <a:r>
              <a:rPr lang="en-US" dirty="0" err="1"/>
              <a:t>visualisatie</a:t>
            </a:r>
            <a:endParaRPr lang="en-US" dirty="0"/>
          </a:p>
        </p:txBody>
      </p:sp>
      <p:sp>
        <p:nvSpPr>
          <p:cNvPr id="7" name="Subtitle 6">
            <a:extLst>
              <a:ext uri="{FF2B5EF4-FFF2-40B4-BE49-F238E27FC236}">
                <a16:creationId xmlns:a16="http://schemas.microsoft.com/office/drawing/2014/main" id="{208376F9-06D3-17E9-2C18-292919A2B78A}"/>
              </a:ext>
            </a:extLst>
          </p:cNvPr>
          <p:cNvSpPr>
            <a:spLocks noGrp="1"/>
          </p:cNvSpPr>
          <p:nvPr>
            <p:ph type="subTitle" idx="1"/>
          </p:nvPr>
        </p:nvSpPr>
        <p:spPr/>
        <p:txBody>
          <a:bodyPr/>
          <a:lstStyle/>
          <a:p>
            <a:r>
              <a:rPr lang="en-US" dirty="0"/>
              <a:t>Flow </a:t>
            </a:r>
            <a:r>
              <a:rPr lang="en-US" dirty="0" err="1"/>
              <a:t>sensoren</a:t>
            </a:r>
            <a:endParaRPr lang="en-US" dirty="0"/>
          </a:p>
        </p:txBody>
      </p:sp>
      <p:sp>
        <p:nvSpPr>
          <p:cNvPr id="4" name="Date Placeholder 3">
            <a:extLst>
              <a:ext uri="{FF2B5EF4-FFF2-40B4-BE49-F238E27FC236}">
                <a16:creationId xmlns:a16="http://schemas.microsoft.com/office/drawing/2014/main" id="{1F38F7F0-7EAA-9847-4001-7EA4F0D9E24E}"/>
              </a:ext>
            </a:extLst>
          </p:cNvPr>
          <p:cNvSpPr>
            <a:spLocks noGrp="1"/>
          </p:cNvSpPr>
          <p:nvPr>
            <p:ph type="dt" sz="half" idx="4294967295"/>
          </p:nvPr>
        </p:nvSpPr>
        <p:spPr>
          <a:xfrm>
            <a:off x="0" y="9305925"/>
            <a:ext cx="4114800" cy="547688"/>
          </a:xfrm>
        </p:spPr>
        <p:txBody>
          <a:bodyPr/>
          <a:lstStyle/>
          <a:p>
            <a:r>
              <a:rPr lang="nl-BE" dirty="0"/>
              <a:t>Pijler Technologie</a:t>
            </a:r>
          </a:p>
        </p:txBody>
      </p:sp>
      <p:sp>
        <p:nvSpPr>
          <p:cNvPr id="5" name="Slide Number Placeholder 4">
            <a:extLst>
              <a:ext uri="{FF2B5EF4-FFF2-40B4-BE49-F238E27FC236}">
                <a16:creationId xmlns:a16="http://schemas.microsoft.com/office/drawing/2014/main" id="{5E470B99-6436-9C5E-E20A-5F2C945248F3}"/>
              </a:ext>
            </a:extLst>
          </p:cNvPr>
          <p:cNvSpPr>
            <a:spLocks noGrp="1"/>
          </p:cNvSpPr>
          <p:nvPr>
            <p:ph type="sldNum" sz="quarter" idx="4294967295"/>
          </p:nvPr>
        </p:nvSpPr>
        <p:spPr>
          <a:xfrm>
            <a:off x="14517688" y="9305925"/>
            <a:ext cx="3770312" cy="547688"/>
          </a:xfrm>
        </p:spPr>
        <p:txBody>
          <a:bodyPr/>
          <a:lstStyle/>
          <a:p>
            <a:fld id="{B7527A74-2D87-4307-9531-5A57D9647EEB}" type="slidenum">
              <a:rPr lang="nl-BE" smtClean="0"/>
              <a:pPr/>
              <a:t>1</a:t>
            </a:fld>
            <a:endParaRPr lang="nl-BE" dirty="0"/>
          </a:p>
        </p:txBody>
      </p:sp>
    </p:spTree>
    <p:extLst>
      <p:ext uri="{BB962C8B-B14F-4D97-AF65-F5344CB8AC3E}">
        <p14:creationId xmlns:p14="http://schemas.microsoft.com/office/powerpoint/2010/main" val="206095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Differential-pressure flow meters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10</a:t>
            </a:fld>
            <a:endParaRPr lang="en-GB" dirty="0"/>
          </a:p>
        </p:txBody>
      </p:sp>
      <p:pic>
        <p:nvPicPr>
          <p:cNvPr id="3" name="Picture 2"/>
          <p:cNvPicPr>
            <a:picLocks noChangeAspect="1"/>
          </p:cNvPicPr>
          <p:nvPr/>
        </p:nvPicPr>
        <p:blipFill>
          <a:blip r:embed="rId2"/>
          <a:stretch>
            <a:fillRect/>
          </a:stretch>
        </p:blipFill>
        <p:spPr>
          <a:xfrm>
            <a:off x="892420" y="1770907"/>
            <a:ext cx="9948496" cy="3372593"/>
          </a:xfrm>
          <a:prstGeom prst="rect">
            <a:avLst/>
          </a:prstGeom>
        </p:spPr>
      </p:pic>
      <p:pic>
        <p:nvPicPr>
          <p:cNvPr id="6" name="Picture 5"/>
          <p:cNvPicPr>
            <a:picLocks noChangeAspect="1"/>
          </p:cNvPicPr>
          <p:nvPr/>
        </p:nvPicPr>
        <p:blipFill>
          <a:blip r:embed="rId3"/>
          <a:stretch>
            <a:fillRect/>
          </a:stretch>
        </p:blipFill>
        <p:spPr>
          <a:xfrm>
            <a:off x="736356" y="5120033"/>
            <a:ext cx="13340129" cy="4013142"/>
          </a:xfrm>
          <a:prstGeom prst="rect">
            <a:avLst/>
          </a:prstGeom>
        </p:spPr>
      </p:pic>
      <p:sp>
        <p:nvSpPr>
          <p:cNvPr id="2" name="Date Placeholder 3">
            <a:extLst>
              <a:ext uri="{FF2B5EF4-FFF2-40B4-BE49-F238E27FC236}">
                <a16:creationId xmlns:a16="http://schemas.microsoft.com/office/drawing/2014/main" id="{71ACF723-2C03-7641-0102-D2AA2FB09A1B}"/>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58794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Orifice plate flow meters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11</a:t>
            </a:fld>
            <a:endParaRPr lang="en-GB" dirty="0"/>
          </a:p>
        </p:txBody>
      </p:sp>
      <p:sp>
        <p:nvSpPr>
          <p:cNvPr id="7" name="object 6"/>
          <p:cNvSpPr/>
          <p:nvPr/>
        </p:nvSpPr>
        <p:spPr>
          <a:xfrm>
            <a:off x="3114676" y="2163577"/>
            <a:ext cx="10695454" cy="4519611"/>
          </a:xfrm>
          <a:prstGeom prst="rect">
            <a:avLst/>
          </a:prstGeom>
          <a:blipFill>
            <a:blip r:embed="rId2" cstate="print"/>
            <a:stretch>
              <a:fillRect/>
            </a:stretch>
          </a:blipFill>
        </p:spPr>
        <p:txBody>
          <a:bodyPr wrap="square" lIns="0" tIns="0" rIns="0" bIns="0" rtlCol="0"/>
          <a:lstStyle/>
          <a:p>
            <a:endParaRPr sz="5351"/>
          </a:p>
        </p:txBody>
      </p:sp>
      <p:sp>
        <p:nvSpPr>
          <p:cNvPr id="8" name="object 7"/>
          <p:cNvSpPr txBox="1"/>
          <p:nvPr/>
        </p:nvSpPr>
        <p:spPr>
          <a:xfrm>
            <a:off x="2662347" y="6884044"/>
            <a:ext cx="12700917" cy="2400644"/>
          </a:xfrm>
          <a:prstGeom prst="rect">
            <a:avLst/>
          </a:prstGeom>
        </p:spPr>
        <p:txBody>
          <a:bodyPr vert="horz" wrap="square" lIns="0" tIns="35864" rIns="0" bIns="0" rtlCol="0">
            <a:spAutoFit/>
          </a:bodyPr>
          <a:lstStyle/>
          <a:p>
            <a:pPr marL="37752" marR="15101" algn="just">
              <a:spcBef>
                <a:spcPts val="282"/>
              </a:spcBef>
            </a:pPr>
            <a:r>
              <a:rPr sz="2973" spc="-15" dirty="0">
                <a:solidFill>
                  <a:srgbClr val="333333"/>
                </a:solidFill>
                <a:latin typeface="LM Sans 10"/>
                <a:cs typeface="LM Sans 10"/>
              </a:rPr>
              <a:t>The differential </a:t>
            </a:r>
            <a:r>
              <a:rPr sz="2973" spc="-30" dirty="0">
                <a:solidFill>
                  <a:srgbClr val="333333"/>
                </a:solidFill>
                <a:latin typeface="LM Sans 10"/>
                <a:cs typeface="LM Sans 10"/>
              </a:rPr>
              <a:t>pressure </a:t>
            </a:r>
            <a:r>
              <a:rPr sz="2973" spc="-15" dirty="0">
                <a:solidFill>
                  <a:srgbClr val="333333"/>
                </a:solidFill>
                <a:latin typeface="LM Sans 10"/>
                <a:cs typeface="LM Sans 10"/>
              </a:rPr>
              <a:t>across the </a:t>
            </a:r>
            <a:r>
              <a:rPr sz="2973" spc="-30" dirty="0">
                <a:solidFill>
                  <a:srgbClr val="333333"/>
                </a:solidFill>
                <a:latin typeface="LM Sans 10"/>
                <a:cs typeface="LM Sans 10"/>
              </a:rPr>
              <a:t>orifice </a:t>
            </a:r>
            <a:r>
              <a:rPr sz="2973" spc="-15" dirty="0">
                <a:solidFill>
                  <a:srgbClr val="333333"/>
                </a:solidFill>
                <a:latin typeface="LM Sans 10"/>
                <a:cs typeface="LM Sans 10"/>
              </a:rPr>
              <a:t>plate is a measure of the </a:t>
            </a:r>
            <a:r>
              <a:rPr sz="2973" spc="-45" dirty="0">
                <a:solidFill>
                  <a:srgbClr val="333333"/>
                </a:solidFill>
                <a:latin typeface="LM Sans 10"/>
                <a:cs typeface="LM Sans 10"/>
              </a:rPr>
              <a:t>flow  velocity. </a:t>
            </a:r>
            <a:r>
              <a:rPr sz="2973" spc="-15" dirty="0">
                <a:solidFill>
                  <a:srgbClr val="333333"/>
                </a:solidFill>
                <a:latin typeface="LM Sans 10"/>
                <a:cs typeface="LM Sans 10"/>
              </a:rPr>
              <a:t>The greater the </a:t>
            </a:r>
            <a:r>
              <a:rPr sz="2973" spc="-30" dirty="0">
                <a:solidFill>
                  <a:srgbClr val="333333"/>
                </a:solidFill>
                <a:latin typeface="LM Sans 10"/>
                <a:cs typeface="LM Sans 10"/>
              </a:rPr>
              <a:t>flow, </a:t>
            </a:r>
            <a:r>
              <a:rPr sz="2973" spc="-15" dirty="0">
                <a:solidFill>
                  <a:srgbClr val="333333"/>
                </a:solidFill>
                <a:latin typeface="LM Sans 10"/>
                <a:cs typeface="LM Sans 10"/>
              </a:rPr>
              <a:t>the </a:t>
            </a:r>
            <a:r>
              <a:rPr sz="2973" spc="-30" dirty="0">
                <a:solidFill>
                  <a:srgbClr val="333333"/>
                </a:solidFill>
                <a:latin typeface="LM Sans 10"/>
                <a:cs typeface="LM Sans 10"/>
              </a:rPr>
              <a:t>larger </a:t>
            </a:r>
            <a:r>
              <a:rPr sz="2973" spc="-15" dirty="0">
                <a:solidFill>
                  <a:srgbClr val="333333"/>
                </a:solidFill>
                <a:latin typeface="LM Sans 10"/>
                <a:cs typeface="LM Sans 10"/>
              </a:rPr>
              <a:t>the differential </a:t>
            </a:r>
            <a:r>
              <a:rPr sz="2973" spc="-30" dirty="0">
                <a:solidFill>
                  <a:srgbClr val="333333"/>
                </a:solidFill>
                <a:latin typeface="LM Sans 10"/>
                <a:cs typeface="LM Sans 10"/>
              </a:rPr>
              <a:t>pressure </a:t>
            </a:r>
            <a:r>
              <a:rPr sz="2973" spc="-15" dirty="0">
                <a:solidFill>
                  <a:srgbClr val="333333"/>
                </a:solidFill>
                <a:latin typeface="LM Sans 10"/>
                <a:cs typeface="LM Sans 10"/>
              </a:rPr>
              <a:t>across  the </a:t>
            </a:r>
            <a:r>
              <a:rPr sz="2973" spc="-30" dirty="0">
                <a:solidFill>
                  <a:srgbClr val="333333"/>
                </a:solidFill>
                <a:latin typeface="LM Sans 10"/>
                <a:cs typeface="LM Sans 10"/>
              </a:rPr>
              <a:t>orifice </a:t>
            </a:r>
            <a:r>
              <a:rPr sz="2973" spc="-15" dirty="0">
                <a:solidFill>
                  <a:srgbClr val="333333"/>
                </a:solidFill>
                <a:latin typeface="LM Sans 10"/>
                <a:cs typeface="LM Sans 10"/>
              </a:rPr>
              <a:t>plate.</a:t>
            </a:r>
            <a:endParaRPr lang="nl-BE" sz="2973" spc="-15" dirty="0">
              <a:solidFill>
                <a:srgbClr val="333333"/>
              </a:solidFill>
              <a:latin typeface="LM Sans 10"/>
              <a:cs typeface="LM Sans 10"/>
            </a:endParaRPr>
          </a:p>
          <a:p>
            <a:pPr marL="37752" marR="15101" algn="just">
              <a:spcBef>
                <a:spcPts val="282"/>
              </a:spcBef>
            </a:pPr>
            <a:r>
              <a:rPr lang="nl-BE" sz="2973" spc="-15" dirty="0">
                <a:solidFill>
                  <a:srgbClr val="333333"/>
                </a:solidFill>
                <a:latin typeface="LM Sans 10"/>
                <a:cs typeface="LM Sans 10"/>
              </a:rPr>
              <a:t>The </a:t>
            </a:r>
            <a:r>
              <a:rPr lang="nl-BE" sz="2973" spc="-15" dirty="0" err="1">
                <a:solidFill>
                  <a:srgbClr val="333333"/>
                </a:solidFill>
                <a:latin typeface="LM Sans 10"/>
                <a:cs typeface="LM Sans 10"/>
              </a:rPr>
              <a:t>orifice</a:t>
            </a:r>
            <a:r>
              <a:rPr lang="nl-BE" sz="2973" spc="-15" dirty="0">
                <a:solidFill>
                  <a:srgbClr val="333333"/>
                </a:solidFill>
                <a:latin typeface="LM Sans 10"/>
                <a:cs typeface="LM Sans 10"/>
              </a:rPr>
              <a:t> diameter is </a:t>
            </a:r>
            <a:r>
              <a:rPr lang="nl-BE" sz="2973" spc="-15" dirty="0" err="1">
                <a:solidFill>
                  <a:srgbClr val="333333"/>
                </a:solidFill>
                <a:latin typeface="LM Sans 10"/>
                <a:cs typeface="LM Sans 10"/>
              </a:rPr>
              <a:t>not</a:t>
            </a:r>
            <a:r>
              <a:rPr lang="nl-BE" sz="2973" spc="-15" dirty="0">
                <a:solidFill>
                  <a:srgbClr val="333333"/>
                </a:solidFill>
                <a:latin typeface="LM Sans 10"/>
                <a:cs typeface="LM Sans 10"/>
              </a:rPr>
              <a:t> </a:t>
            </a:r>
            <a:r>
              <a:rPr lang="nl-BE" sz="2973" spc="-15" dirty="0" err="1">
                <a:solidFill>
                  <a:srgbClr val="333333"/>
                </a:solidFill>
                <a:latin typeface="LM Sans 10"/>
                <a:cs typeface="LM Sans 10"/>
              </a:rPr>
              <a:t>the</a:t>
            </a:r>
            <a:r>
              <a:rPr lang="nl-BE" sz="2973" spc="-15" dirty="0">
                <a:solidFill>
                  <a:srgbClr val="333333"/>
                </a:solidFill>
                <a:latin typeface="LM Sans 10"/>
                <a:cs typeface="LM Sans 10"/>
              </a:rPr>
              <a:t> point of minimum jet area, </a:t>
            </a:r>
            <a:r>
              <a:rPr lang="nl-BE" sz="2973" spc="-15" dirty="0" err="1">
                <a:solidFill>
                  <a:srgbClr val="333333"/>
                </a:solidFill>
                <a:latin typeface="LM Sans 10"/>
                <a:cs typeface="LM Sans 10"/>
              </a:rPr>
              <a:t>the</a:t>
            </a:r>
            <a:r>
              <a:rPr lang="nl-BE" sz="2973" spc="-15" dirty="0">
                <a:solidFill>
                  <a:srgbClr val="333333"/>
                </a:solidFill>
                <a:latin typeface="LM Sans 10"/>
                <a:cs typeface="LM Sans 10"/>
              </a:rPr>
              <a:t> flow </a:t>
            </a:r>
            <a:r>
              <a:rPr lang="nl-BE" sz="2973" spc="-15" dirty="0" err="1">
                <a:solidFill>
                  <a:srgbClr val="333333"/>
                </a:solidFill>
                <a:latin typeface="LM Sans 10"/>
                <a:cs typeface="LM Sans 10"/>
              </a:rPr>
              <a:t>keeps</a:t>
            </a:r>
            <a:r>
              <a:rPr lang="nl-BE" sz="2973" spc="-15" dirty="0">
                <a:solidFill>
                  <a:srgbClr val="333333"/>
                </a:solidFill>
                <a:latin typeface="LM Sans 10"/>
                <a:cs typeface="LM Sans 10"/>
              </a:rPr>
              <a:t> </a:t>
            </a:r>
            <a:r>
              <a:rPr lang="nl-BE" sz="2973" spc="-15" dirty="0" err="1">
                <a:solidFill>
                  <a:srgbClr val="333333"/>
                </a:solidFill>
                <a:latin typeface="LM Sans 10"/>
                <a:cs typeface="LM Sans 10"/>
              </a:rPr>
              <a:t>converging</a:t>
            </a:r>
            <a:r>
              <a:rPr lang="nl-BE" sz="2973" spc="-15" dirty="0">
                <a:solidFill>
                  <a:srgbClr val="333333"/>
                </a:solidFill>
                <a:latin typeface="LM Sans 10"/>
                <a:cs typeface="LM Sans 10"/>
              </a:rPr>
              <a:t> </a:t>
            </a:r>
            <a:r>
              <a:rPr lang="nl-BE" sz="2973" spc="-15" dirty="0" err="1">
                <a:solidFill>
                  <a:srgbClr val="333333"/>
                </a:solidFill>
                <a:latin typeface="LM Sans 10"/>
                <a:cs typeface="LM Sans 10"/>
              </a:rPr>
              <a:t>slightly</a:t>
            </a:r>
            <a:r>
              <a:rPr lang="nl-BE" sz="2973" spc="-15" dirty="0">
                <a:solidFill>
                  <a:srgbClr val="333333"/>
                </a:solidFill>
                <a:latin typeface="LM Sans 10"/>
                <a:cs typeface="LM Sans 10"/>
              </a:rPr>
              <a:t>. </a:t>
            </a:r>
          </a:p>
          <a:p>
            <a:pPr marL="37752" marR="15101" algn="just">
              <a:spcBef>
                <a:spcPts val="282"/>
              </a:spcBef>
            </a:pPr>
            <a:r>
              <a:rPr lang="nl-BE" sz="2973" spc="-15" dirty="0" err="1">
                <a:solidFill>
                  <a:srgbClr val="333333"/>
                </a:solidFill>
                <a:latin typeface="LM Sans 10"/>
                <a:cs typeface="LM Sans 10"/>
              </a:rPr>
              <a:t>That</a:t>
            </a:r>
            <a:r>
              <a:rPr lang="nl-BE" sz="2973" spc="-15" dirty="0">
                <a:solidFill>
                  <a:srgbClr val="333333"/>
                </a:solidFill>
                <a:latin typeface="LM Sans 10"/>
                <a:cs typeface="LM Sans 10"/>
              </a:rPr>
              <a:t> </a:t>
            </a:r>
            <a:r>
              <a:rPr lang="nl-BE" sz="2973" spc="-15" dirty="0" err="1">
                <a:solidFill>
                  <a:srgbClr val="333333"/>
                </a:solidFill>
                <a:latin typeface="LM Sans 10"/>
                <a:cs typeface="LM Sans 10"/>
              </a:rPr>
              <a:t>narrowest</a:t>
            </a:r>
            <a:r>
              <a:rPr lang="nl-BE" sz="2973" spc="-15" dirty="0">
                <a:solidFill>
                  <a:srgbClr val="333333"/>
                </a:solidFill>
                <a:latin typeface="LM Sans 10"/>
                <a:cs typeface="LM Sans 10"/>
              </a:rPr>
              <a:t> </a:t>
            </a:r>
            <a:r>
              <a:rPr lang="nl-BE" sz="2973" spc="-15" dirty="0" err="1">
                <a:solidFill>
                  <a:srgbClr val="333333"/>
                </a:solidFill>
                <a:latin typeface="LM Sans 10"/>
                <a:cs typeface="LM Sans 10"/>
              </a:rPr>
              <a:t>section</a:t>
            </a:r>
            <a:r>
              <a:rPr lang="nl-BE" sz="2973" spc="-15" dirty="0">
                <a:solidFill>
                  <a:srgbClr val="333333"/>
                </a:solidFill>
                <a:latin typeface="LM Sans 10"/>
                <a:cs typeface="LM Sans 10"/>
              </a:rPr>
              <a:t> is </a:t>
            </a:r>
            <a:r>
              <a:rPr lang="nl-BE" sz="2973" spc="-15" dirty="0" err="1">
                <a:solidFill>
                  <a:srgbClr val="333333"/>
                </a:solidFill>
                <a:latin typeface="LM Sans 10"/>
                <a:cs typeface="LM Sans 10"/>
              </a:rPr>
              <a:t>called</a:t>
            </a:r>
            <a:r>
              <a:rPr lang="nl-BE" sz="2973" spc="-15" dirty="0">
                <a:solidFill>
                  <a:srgbClr val="333333"/>
                </a:solidFill>
                <a:latin typeface="LM Sans 10"/>
                <a:cs typeface="LM Sans 10"/>
              </a:rPr>
              <a:t> </a:t>
            </a:r>
            <a:r>
              <a:rPr lang="nl-BE" sz="2973" spc="-15" dirty="0" err="1">
                <a:solidFill>
                  <a:srgbClr val="333333"/>
                </a:solidFill>
                <a:latin typeface="LM Sans 10"/>
                <a:cs typeface="LM Sans 10"/>
              </a:rPr>
              <a:t>the</a:t>
            </a:r>
            <a:r>
              <a:rPr lang="nl-BE" sz="2973" spc="-15" dirty="0">
                <a:solidFill>
                  <a:srgbClr val="333333"/>
                </a:solidFill>
                <a:latin typeface="LM Sans 10"/>
                <a:cs typeface="LM Sans 10"/>
              </a:rPr>
              <a:t> vena </a:t>
            </a:r>
            <a:r>
              <a:rPr lang="nl-BE" sz="2973" spc="-15" dirty="0" err="1">
                <a:solidFill>
                  <a:srgbClr val="333333"/>
                </a:solidFill>
                <a:latin typeface="LM Sans 10"/>
                <a:cs typeface="LM Sans 10"/>
              </a:rPr>
              <a:t>contracta</a:t>
            </a:r>
            <a:r>
              <a:rPr lang="nl-BE" sz="2973" spc="-15" dirty="0">
                <a:solidFill>
                  <a:srgbClr val="333333"/>
                </a:solidFill>
                <a:latin typeface="LM Sans 10"/>
                <a:cs typeface="LM Sans 10"/>
              </a:rPr>
              <a:t>. </a:t>
            </a:r>
            <a:endParaRPr sz="2973" dirty="0">
              <a:latin typeface="LM Sans 10"/>
              <a:cs typeface="LM Sans 10"/>
            </a:endParaRPr>
          </a:p>
        </p:txBody>
      </p:sp>
      <p:sp>
        <p:nvSpPr>
          <p:cNvPr id="2" name="Date Placeholder 3">
            <a:extLst>
              <a:ext uri="{FF2B5EF4-FFF2-40B4-BE49-F238E27FC236}">
                <a16:creationId xmlns:a16="http://schemas.microsoft.com/office/drawing/2014/main" id="{30E4B494-1925-E01C-6B67-8B608BDD4FB1}"/>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57280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Orifice plate flow meters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12</a:t>
            </a:fld>
            <a:endParaRPr lang="en-GB" dirty="0"/>
          </a:p>
        </p:txBody>
      </p:sp>
      <p:grpSp>
        <p:nvGrpSpPr>
          <p:cNvPr id="6" name="object 6"/>
          <p:cNvGrpSpPr/>
          <p:nvPr/>
        </p:nvGrpSpPr>
        <p:grpSpPr>
          <a:xfrm>
            <a:off x="3460713" y="1935285"/>
            <a:ext cx="2551928" cy="2835057"/>
            <a:chOff x="500057" y="822626"/>
            <a:chExt cx="858519" cy="953769"/>
          </a:xfrm>
        </p:grpSpPr>
        <p:sp>
          <p:nvSpPr>
            <p:cNvPr id="9" name="object 7"/>
            <p:cNvSpPr/>
            <p:nvPr/>
          </p:nvSpPr>
          <p:spPr>
            <a:xfrm>
              <a:off x="941773" y="848601"/>
              <a:ext cx="97790" cy="329565"/>
            </a:xfrm>
            <a:custGeom>
              <a:avLst/>
              <a:gdLst/>
              <a:ahLst/>
              <a:cxnLst/>
              <a:rect l="l" t="t" r="r" b="b"/>
              <a:pathLst>
                <a:path w="97790" h="329565">
                  <a:moveTo>
                    <a:pt x="0" y="329206"/>
                  </a:moveTo>
                  <a:lnTo>
                    <a:pt x="0" y="0"/>
                  </a:lnTo>
                </a:path>
                <a:path w="97790" h="329565">
                  <a:moveTo>
                    <a:pt x="97504" y="329206"/>
                  </a:moveTo>
                  <a:lnTo>
                    <a:pt x="97504" y="0"/>
                  </a:lnTo>
                </a:path>
              </a:pathLst>
            </a:custGeom>
            <a:ln w="5332">
              <a:solidFill>
                <a:srgbClr val="908E90"/>
              </a:solidFill>
            </a:ln>
          </p:spPr>
          <p:txBody>
            <a:bodyPr wrap="square" lIns="0" tIns="0" rIns="0" bIns="0" rtlCol="0"/>
            <a:lstStyle/>
            <a:p>
              <a:endParaRPr sz="5351"/>
            </a:p>
          </p:txBody>
        </p:sp>
        <p:sp>
          <p:nvSpPr>
            <p:cNvPr id="10" name="object 8"/>
            <p:cNvSpPr/>
            <p:nvPr/>
          </p:nvSpPr>
          <p:spPr>
            <a:xfrm>
              <a:off x="990525" y="825484"/>
              <a:ext cx="0" cy="948055"/>
            </a:xfrm>
            <a:custGeom>
              <a:avLst/>
              <a:gdLst/>
              <a:ahLst/>
              <a:cxnLst/>
              <a:rect l="l" t="t" r="r" b="b"/>
              <a:pathLst>
                <a:path h="948055">
                  <a:moveTo>
                    <a:pt x="0" y="0"/>
                  </a:moveTo>
                  <a:lnTo>
                    <a:pt x="0" y="947734"/>
                  </a:lnTo>
                </a:path>
              </a:pathLst>
            </a:custGeom>
            <a:ln w="5332">
              <a:solidFill>
                <a:srgbClr val="908E90"/>
              </a:solidFill>
              <a:prstDash val="sysDot"/>
            </a:ln>
          </p:spPr>
          <p:txBody>
            <a:bodyPr wrap="square" lIns="0" tIns="0" rIns="0" bIns="0" rtlCol="0"/>
            <a:lstStyle/>
            <a:p>
              <a:endParaRPr sz="5351"/>
            </a:p>
          </p:txBody>
        </p:sp>
        <p:sp>
          <p:nvSpPr>
            <p:cNvPr id="11" name="object 9"/>
            <p:cNvSpPr/>
            <p:nvPr/>
          </p:nvSpPr>
          <p:spPr>
            <a:xfrm>
              <a:off x="548770" y="848601"/>
              <a:ext cx="736600" cy="913765"/>
            </a:xfrm>
            <a:custGeom>
              <a:avLst/>
              <a:gdLst/>
              <a:ahLst/>
              <a:cxnLst/>
              <a:rect l="l" t="t" r="r" b="b"/>
              <a:pathLst>
                <a:path w="736600" h="913764">
                  <a:moveTo>
                    <a:pt x="736030" y="619460"/>
                  </a:moveTo>
                  <a:lnTo>
                    <a:pt x="732475" y="573345"/>
                  </a:lnTo>
                  <a:lnTo>
                    <a:pt x="721594" y="528526"/>
                  </a:lnTo>
                  <a:lnTo>
                    <a:pt x="703914" y="485877"/>
                  </a:lnTo>
                  <a:lnTo>
                    <a:pt x="679901" y="446472"/>
                  </a:lnTo>
                  <a:lnTo>
                    <a:pt x="649843" y="411349"/>
                  </a:lnTo>
                  <a:lnTo>
                    <a:pt x="614712" y="381314"/>
                  </a:lnTo>
                  <a:lnTo>
                    <a:pt x="575337" y="357271"/>
                  </a:lnTo>
                  <a:lnTo>
                    <a:pt x="532689" y="339591"/>
                  </a:lnTo>
                  <a:lnTo>
                    <a:pt x="487729" y="328740"/>
                  </a:lnTo>
                  <a:lnTo>
                    <a:pt x="441754" y="325155"/>
                  </a:lnTo>
                  <a:lnTo>
                    <a:pt x="430177" y="325384"/>
                  </a:lnTo>
                  <a:lnTo>
                    <a:pt x="384321" y="330821"/>
                  </a:lnTo>
                  <a:lnTo>
                    <a:pt x="339850" y="343294"/>
                  </a:lnTo>
                  <a:lnTo>
                    <a:pt x="298016" y="362708"/>
                  </a:lnTo>
                  <a:lnTo>
                    <a:pt x="259530" y="388343"/>
                  </a:lnTo>
                  <a:lnTo>
                    <a:pt x="225680" y="419682"/>
                  </a:lnTo>
                  <a:lnTo>
                    <a:pt x="197008" y="455960"/>
                  </a:lnTo>
                  <a:lnTo>
                    <a:pt x="174499" y="496291"/>
                  </a:lnTo>
                  <a:lnTo>
                    <a:pt x="158529" y="539607"/>
                  </a:lnTo>
                  <a:lnTo>
                    <a:pt x="149530" y="584915"/>
                  </a:lnTo>
                  <a:lnTo>
                    <a:pt x="147441" y="619460"/>
                  </a:lnTo>
                  <a:lnTo>
                    <a:pt x="147678" y="631008"/>
                  </a:lnTo>
                  <a:lnTo>
                    <a:pt x="153115" y="676893"/>
                  </a:lnTo>
                  <a:lnTo>
                    <a:pt x="165588" y="721246"/>
                  </a:lnTo>
                  <a:lnTo>
                    <a:pt x="185001" y="763198"/>
                  </a:lnTo>
                  <a:lnTo>
                    <a:pt x="210666" y="801655"/>
                  </a:lnTo>
                  <a:lnTo>
                    <a:pt x="241968" y="835534"/>
                  </a:lnTo>
                  <a:lnTo>
                    <a:pt x="278254" y="864066"/>
                  </a:lnTo>
                  <a:lnTo>
                    <a:pt x="318585" y="886716"/>
                  </a:lnTo>
                  <a:lnTo>
                    <a:pt x="361900" y="902663"/>
                  </a:lnTo>
                  <a:lnTo>
                    <a:pt x="407208" y="911684"/>
                  </a:lnTo>
                  <a:lnTo>
                    <a:pt x="441754" y="913744"/>
                  </a:lnTo>
                  <a:lnTo>
                    <a:pt x="453294" y="913507"/>
                  </a:lnTo>
                  <a:lnTo>
                    <a:pt x="499187" y="908100"/>
                  </a:lnTo>
                  <a:lnTo>
                    <a:pt x="543658" y="895486"/>
                  </a:lnTo>
                  <a:lnTo>
                    <a:pt x="585611" y="876183"/>
                  </a:lnTo>
                  <a:lnTo>
                    <a:pt x="623971" y="850548"/>
                  </a:lnTo>
                  <a:lnTo>
                    <a:pt x="657828" y="819246"/>
                  </a:lnTo>
                  <a:lnTo>
                    <a:pt x="686470" y="782960"/>
                  </a:lnTo>
                  <a:lnTo>
                    <a:pt x="709010" y="742630"/>
                  </a:lnTo>
                  <a:lnTo>
                    <a:pt x="724949" y="699292"/>
                  </a:lnTo>
                  <a:lnTo>
                    <a:pt x="733978" y="654006"/>
                  </a:lnTo>
                  <a:lnTo>
                    <a:pt x="736030" y="619460"/>
                  </a:lnTo>
                  <a:close/>
                </a:path>
                <a:path w="736600" h="913764">
                  <a:moveTo>
                    <a:pt x="539140" y="619460"/>
                  </a:moveTo>
                  <a:lnTo>
                    <a:pt x="531066" y="580633"/>
                  </a:lnTo>
                  <a:lnTo>
                    <a:pt x="508187" y="548287"/>
                  </a:lnTo>
                  <a:lnTo>
                    <a:pt x="474330" y="527711"/>
                  </a:lnTo>
                  <a:lnTo>
                    <a:pt x="441754" y="522045"/>
                  </a:lnTo>
                  <a:lnTo>
                    <a:pt x="435155" y="522274"/>
                  </a:lnTo>
                  <a:lnTo>
                    <a:pt x="396905" y="533037"/>
                  </a:lnTo>
                  <a:lnTo>
                    <a:pt x="366182" y="557976"/>
                  </a:lnTo>
                  <a:lnTo>
                    <a:pt x="347924" y="593107"/>
                  </a:lnTo>
                  <a:lnTo>
                    <a:pt x="344339" y="619460"/>
                  </a:lnTo>
                  <a:lnTo>
                    <a:pt x="344568" y="626030"/>
                  </a:lnTo>
                  <a:lnTo>
                    <a:pt x="355330" y="664279"/>
                  </a:lnTo>
                  <a:lnTo>
                    <a:pt x="380269" y="695033"/>
                  </a:lnTo>
                  <a:lnTo>
                    <a:pt x="415511" y="713180"/>
                  </a:lnTo>
                  <a:lnTo>
                    <a:pt x="441754" y="716854"/>
                  </a:lnTo>
                  <a:lnTo>
                    <a:pt x="448465" y="716617"/>
                  </a:lnTo>
                  <a:lnTo>
                    <a:pt x="486573" y="705884"/>
                  </a:lnTo>
                  <a:lnTo>
                    <a:pt x="517327" y="680915"/>
                  </a:lnTo>
                  <a:lnTo>
                    <a:pt x="535585" y="645673"/>
                  </a:lnTo>
                  <a:lnTo>
                    <a:pt x="539140" y="619460"/>
                  </a:lnTo>
                  <a:close/>
                </a:path>
                <a:path w="736600" h="913764">
                  <a:moveTo>
                    <a:pt x="555435" y="619460"/>
                  </a:moveTo>
                  <a:lnTo>
                    <a:pt x="547362" y="577626"/>
                  </a:lnTo>
                  <a:lnTo>
                    <a:pt x="524585" y="541688"/>
                  </a:lnTo>
                  <a:lnTo>
                    <a:pt x="490158" y="516601"/>
                  </a:lnTo>
                  <a:lnTo>
                    <a:pt x="448902" y="505987"/>
                  </a:lnTo>
                  <a:lnTo>
                    <a:pt x="441754" y="505757"/>
                  </a:lnTo>
                  <a:lnTo>
                    <a:pt x="434577" y="505987"/>
                  </a:lnTo>
                  <a:lnTo>
                    <a:pt x="393320" y="516601"/>
                  </a:lnTo>
                  <a:lnTo>
                    <a:pt x="358886" y="541688"/>
                  </a:lnTo>
                  <a:lnTo>
                    <a:pt x="336147" y="577626"/>
                  </a:lnTo>
                  <a:lnTo>
                    <a:pt x="328162" y="619460"/>
                  </a:lnTo>
                  <a:lnTo>
                    <a:pt x="328280" y="626608"/>
                  </a:lnTo>
                  <a:lnTo>
                    <a:pt x="338924" y="667864"/>
                  </a:lnTo>
                  <a:lnTo>
                    <a:pt x="363982" y="702299"/>
                  </a:lnTo>
                  <a:lnTo>
                    <a:pt x="399913" y="725068"/>
                  </a:lnTo>
                  <a:lnTo>
                    <a:pt x="441754" y="733023"/>
                  </a:lnTo>
                  <a:lnTo>
                    <a:pt x="448902" y="732793"/>
                  </a:lnTo>
                  <a:lnTo>
                    <a:pt x="490158" y="722290"/>
                  </a:lnTo>
                  <a:lnTo>
                    <a:pt x="524585" y="697203"/>
                  </a:lnTo>
                  <a:lnTo>
                    <a:pt x="547362" y="661272"/>
                  </a:lnTo>
                  <a:lnTo>
                    <a:pt x="555435" y="619460"/>
                  </a:lnTo>
                  <a:close/>
                </a:path>
                <a:path w="736600" h="913764">
                  <a:moveTo>
                    <a:pt x="455494" y="423148"/>
                  </a:moveTo>
                  <a:lnTo>
                    <a:pt x="441754" y="409379"/>
                  </a:lnTo>
                  <a:lnTo>
                    <a:pt x="439325" y="409608"/>
                  </a:lnTo>
                  <a:lnTo>
                    <a:pt x="427985" y="423148"/>
                  </a:lnTo>
                  <a:lnTo>
                    <a:pt x="428244" y="425577"/>
                  </a:lnTo>
                  <a:lnTo>
                    <a:pt x="441754" y="436895"/>
                  </a:lnTo>
                  <a:lnTo>
                    <a:pt x="444184" y="436777"/>
                  </a:lnTo>
                  <a:lnTo>
                    <a:pt x="455494" y="423148"/>
                  </a:lnTo>
                  <a:close/>
                </a:path>
                <a:path w="736600" h="913764">
                  <a:moveTo>
                    <a:pt x="455494" y="815654"/>
                  </a:moveTo>
                  <a:lnTo>
                    <a:pt x="441754" y="801914"/>
                  </a:lnTo>
                  <a:lnTo>
                    <a:pt x="439325" y="802144"/>
                  </a:lnTo>
                  <a:lnTo>
                    <a:pt x="427985" y="815654"/>
                  </a:lnTo>
                  <a:lnTo>
                    <a:pt x="428244" y="818091"/>
                  </a:lnTo>
                  <a:lnTo>
                    <a:pt x="441754" y="829401"/>
                  </a:lnTo>
                  <a:lnTo>
                    <a:pt x="444184" y="829172"/>
                  </a:lnTo>
                  <a:lnTo>
                    <a:pt x="455494" y="815654"/>
                  </a:lnTo>
                  <a:close/>
                </a:path>
                <a:path w="736600" h="913764">
                  <a:moveTo>
                    <a:pt x="32582" y="0"/>
                  </a:moveTo>
                  <a:lnTo>
                    <a:pt x="32582" y="913744"/>
                  </a:lnTo>
                </a:path>
                <a:path w="736600" h="913764">
                  <a:moveTo>
                    <a:pt x="0" y="0"/>
                  </a:moveTo>
                  <a:lnTo>
                    <a:pt x="0" y="913744"/>
                  </a:lnTo>
                </a:path>
                <a:path w="736600" h="913764">
                  <a:moveTo>
                    <a:pt x="0" y="577"/>
                  </a:moveTo>
                  <a:lnTo>
                    <a:pt x="696" y="0"/>
                  </a:lnTo>
                </a:path>
                <a:path w="736600" h="913764">
                  <a:moveTo>
                    <a:pt x="0" y="29338"/>
                  </a:moveTo>
                  <a:lnTo>
                    <a:pt x="29368" y="0"/>
                  </a:lnTo>
                </a:path>
                <a:path w="736600" h="913764">
                  <a:moveTo>
                    <a:pt x="0" y="58129"/>
                  </a:moveTo>
                  <a:lnTo>
                    <a:pt x="32582" y="25524"/>
                  </a:lnTo>
                </a:path>
                <a:path w="736600" h="913764">
                  <a:moveTo>
                    <a:pt x="15598" y="71291"/>
                  </a:moveTo>
                  <a:lnTo>
                    <a:pt x="32582" y="54307"/>
                  </a:lnTo>
                </a:path>
                <a:path w="736600" h="913764">
                  <a:moveTo>
                    <a:pt x="0" y="144323"/>
                  </a:moveTo>
                  <a:lnTo>
                    <a:pt x="24968" y="119354"/>
                  </a:lnTo>
                </a:path>
                <a:path w="736600" h="913764">
                  <a:moveTo>
                    <a:pt x="0" y="173106"/>
                  </a:moveTo>
                  <a:lnTo>
                    <a:pt x="32582" y="140501"/>
                  </a:lnTo>
                </a:path>
                <a:path w="736600" h="913764">
                  <a:moveTo>
                    <a:pt x="0" y="201756"/>
                  </a:moveTo>
                  <a:lnTo>
                    <a:pt x="32582" y="169291"/>
                  </a:lnTo>
                </a:path>
                <a:path w="736600" h="913764">
                  <a:moveTo>
                    <a:pt x="0" y="230509"/>
                  </a:moveTo>
                  <a:lnTo>
                    <a:pt x="32582" y="198052"/>
                  </a:lnTo>
                </a:path>
                <a:path w="736600" h="913764">
                  <a:moveTo>
                    <a:pt x="0" y="259300"/>
                  </a:moveTo>
                  <a:lnTo>
                    <a:pt x="32582" y="226695"/>
                  </a:lnTo>
                </a:path>
                <a:path w="736600" h="913764">
                  <a:moveTo>
                    <a:pt x="0" y="288061"/>
                  </a:moveTo>
                  <a:lnTo>
                    <a:pt x="32582" y="255485"/>
                  </a:lnTo>
                </a:path>
                <a:path w="736600" h="913764">
                  <a:moveTo>
                    <a:pt x="0" y="316703"/>
                  </a:moveTo>
                  <a:lnTo>
                    <a:pt x="32582" y="284239"/>
                  </a:lnTo>
                </a:path>
                <a:path w="736600" h="913764">
                  <a:moveTo>
                    <a:pt x="20339" y="325155"/>
                  </a:moveTo>
                  <a:lnTo>
                    <a:pt x="32582" y="313030"/>
                  </a:lnTo>
                </a:path>
                <a:path w="736600" h="913764">
                  <a:moveTo>
                    <a:pt x="0" y="913744"/>
                  </a:moveTo>
                  <a:lnTo>
                    <a:pt x="32582" y="913744"/>
                  </a:lnTo>
                </a:path>
                <a:path w="736600" h="913764">
                  <a:moveTo>
                    <a:pt x="0" y="325155"/>
                  </a:moveTo>
                  <a:lnTo>
                    <a:pt x="32582" y="325155"/>
                  </a:lnTo>
                </a:path>
                <a:path w="736600" h="913764">
                  <a:moveTo>
                    <a:pt x="16287" y="522045"/>
                  </a:moveTo>
                  <a:lnTo>
                    <a:pt x="0" y="522045"/>
                  </a:lnTo>
                </a:path>
                <a:path w="736600" h="913764">
                  <a:moveTo>
                    <a:pt x="0" y="716854"/>
                  </a:moveTo>
                  <a:lnTo>
                    <a:pt x="16287" y="716854"/>
                  </a:lnTo>
                  <a:lnTo>
                    <a:pt x="16287" y="522045"/>
                  </a:lnTo>
                  <a:lnTo>
                    <a:pt x="32582" y="505757"/>
                  </a:lnTo>
                </a:path>
                <a:path w="736600" h="913764">
                  <a:moveTo>
                    <a:pt x="16287" y="716854"/>
                  </a:moveTo>
                  <a:lnTo>
                    <a:pt x="32582" y="733023"/>
                  </a:lnTo>
                </a:path>
                <a:path w="736600" h="913764">
                  <a:moveTo>
                    <a:pt x="0" y="409379"/>
                  </a:moveTo>
                  <a:lnTo>
                    <a:pt x="32582" y="409379"/>
                  </a:lnTo>
                </a:path>
                <a:path w="736600" h="913764">
                  <a:moveTo>
                    <a:pt x="0" y="436895"/>
                  </a:moveTo>
                  <a:lnTo>
                    <a:pt x="32582" y="436895"/>
                  </a:lnTo>
                </a:path>
                <a:path w="736600" h="913764">
                  <a:moveTo>
                    <a:pt x="0" y="801914"/>
                  </a:moveTo>
                  <a:lnTo>
                    <a:pt x="32582" y="801914"/>
                  </a:lnTo>
                </a:path>
                <a:path w="736600" h="913764">
                  <a:moveTo>
                    <a:pt x="0" y="829401"/>
                  </a:moveTo>
                  <a:lnTo>
                    <a:pt x="32582" y="829401"/>
                  </a:lnTo>
                </a:path>
              </a:pathLst>
            </a:custGeom>
            <a:ln w="5332">
              <a:solidFill>
                <a:srgbClr val="908E90"/>
              </a:solidFill>
            </a:ln>
          </p:spPr>
          <p:txBody>
            <a:bodyPr wrap="square" lIns="0" tIns="0" rIns="0" bIns="0" rtlCol="0"/>
            <a:lstStyle/>
            <a:p>
              <a:endParaRPr sz="5351"/>
            </a:p>
          </p:txBody>
        </p:sp>
        <p:sp>
          <p:nvSpPr>
            <p:cNvPr id="12" name="object 10"/>
            <p:cNvSpPr/>
            <p:nvPr/>
          </p:nvSpPr>
          <p:spPr>
            <a:xfrm>
              <a:off x="502914" y="1468061"/>
              <a:ext cx="852805" cy="0"/>
            </a:xfrm>
            <a:custGeom>
              <a:avLst/>
              <a:gdLst/>
              <a:ahLst/>
              <a:cxnLst/>
              <a:rect l="l" t="t" r="r" b="b"/>
              <a:pathLst>
                <a:path w="852805">
                  <a:moveTo>
                    <a:pt x="0" y="0"/>
                  </a:moveTo>
                  <a:lnTo>
                    <a:pt x="852252" y="0"/>
                  </a:lnTo>
                </a:path>
              </a:pathLst>
            </a:custGeom>
            <a:ln w="5332">
              <a:solidFill>
                <a:srgbClr val="908E90"/>
              </a:solidFill>
              <a:prstDash val="sysDash"/>
            </a:ln>
          </p:spPr>
          <p:txBody>
            <a:bodyPr wrap="square" lIns="0" tIns="0" rIns="0" bIns="0" rtlCol="0"/>
            <a:lstStyle/>
            <a:p>
              <a:endParaRPr sz="5351"/>
            </a:p>
          </p:txBody>
        </p:sp>
        <p:sp>
          <p:nvSpPr>
            <p:cNvPr id="13" name="object 11"/>
            <p:cNvSpPr/>
            <p:nvPr/>
          </p:nvSpPr>
          <p:spPr>
            <a:xfrm>
              <a:off x="548770" y="1173756"/>
              <a:ext cx="33020" cy="588645"/>
            </a:xfrm>
            <a:custGeom>
              <a:avLst/>
              <a:gdLst/>
              <a:ahLst/>
              <a:cxnLst/>
              <a:rect l="l" t="t" r="r" b="b"/>
              <a:pathLst>
                <a:path w="33020" h="588644">
                  <a:moveTo>
                    <a:pt x="26709" y="588588"/>
                  </a:moveTo>
                  <a:lnTo>
                    <a:pt x="0" y="561909"/>
                  </a:lnTo>
                </a:path>
                <a:path w="33020" h="588644">
                  <a:moveTo>
                    <a:pt x="32582" y="565731"/>
                  </a:moveTo>
                  <a:lnTo>
                    <a:pt x="0" y="533118"/>
                  </a:lnTo>
                </a:path>
                <a:path w="33020" h="588644">
                  <a:moveTo>
                    <a:pt x="32582" y="536940"/>
                  </a:moveTo>
                  <a:lnTo>
                    <a:pt x="0" y="504365"/>
                  </a:lnTo>
                </a:path>
                <a:path w="33020" h="588644">
                  <a:moveTo>
                    <a:pt x="32582" y="508179"/>
                  </a:moveTo>
                  <a:lnTo>
                    <a:pt x="28672" y="504246"/>
                  </a:lnTo>
                </a:path>
                <a:path w="33020" h="588644">
                  <a:moveTo>
                    <a:pt x="1155" y="476759"/>
                  </a:moveTo>
                  <a:lnTo>
                    <a:pt x="0" y="475715"/>
                  </a:lnTo>
                </a:path>
                <a:path w="33020" h="588644">
                  <a:moveTo>
                    <a:pt x="29916" y="476759"/>
                  </a:moveTo>
                  <a:lnTo>
                    <a:pt x="0" y="446931"/>
                  </a:lnTo>
                </a:path>
                <a:path w="33020" h="588644">
                  <a:moveTo>
                    <a:pt x="32582" y="450746"/>
                  </a:moveTo>
                  <a:lnTo>
                    <a:pt x="0" y="418171"/>
                  </a:lnTo>
                </a:path>
                <a:path w="33020" h="588644">
                  <a:moveTo>
                    <a:pt x="32582" y="421985"/>
                  </a:moveTo>
                  <a:lnTo>
                    <a:pt x="2199" y="391698"/>
                  </a:lnTo>
                </a:path>
                <a:path w="33020" h="588644">
                  <a:moveTo>
                    <a:pt x="8680" y="196890"/>
                  </a:moveTo>
                  <a:lnTo>
                    <a:pt x="0" y="188209"/>
                  </a:lnTo>
                </a:path>
                <a:path w="33020" h="588644">
                  <a:moveTo>
                    <a:pt x="26820" y="186387"/>
                  </a:moveTo>
                  <a:lnTo>
                    <a:pt x="0" y="159448"/>
                  </a:lnTo>
                </a:path>
                <a:path w="33020" h="588644">
                  <a:moveTo>
                    <a:pt x="32582" y="163270"/>
                  </a:moveTo>
                  <a:lnTo>
                    <a:pt x="0" y="130805"/>
                  </a:lnTo>
                </a:path>
                <a:path w="33020" h="588644">
                  <a:moveTo>
                    <a:pt x="32582" y="134479"/>
                  </a:moveTo>
                  <a:lnTo>
                    <a:pt x="9836" y="111740"/>
                  </a:lnTo>
                </a:path>
                <a:path w="33020" h="588644">
                  <a:moveTo>
                    <a:pt x="10999" y="84223"/>
                  </a:moveTo>
                  <a:lnTo>
                    <a:pt x="0" y="73254"/>
                  </a:lnTo>
                </a:path>
                <a:path w="33020" h="588644">
                  <a:moveTo>
                    <a:pt x="32582" y="77076"/>
                  </a:moveTo>
                  <a:lnTo>
                    <a:pt x="0" y="44470"/>
                  </a:lnTo>
                </a:path>
                <a:path w="33020" h="588644">
                  <a:moveTo>
                    <a:pt x="32582" y="48285"/>
                  </a:moveTo>
                  <a:lnTo>
                    <a:pt x="0" y="15828"/>
                  </a:lnTo>
                </a:path>
                <a:path w="33020" h="588644">
                  <a:moveTo>
                    <a:pt x="32582" y="19531"/>
                  </a:moveTo>
                  <a:lnTo>
                    <a:pt x="12932" y="0"/>
                  </a:lnTo>
                </a:path>
              </a:pathLst>
            </a:custGeom>
            <a:ln w="5332">
              <a:solidFill>
                <a:srgbClr val="908E90"/>
              </a:solidFill>
            </a:ln>
          </p:spPr>
          <p:txBody>
            <a:bodyPr wrap="square" lIns="0" tIns="0" rIns="0" bIns="0" rtlCol="0"/>
            <a:lstStyle/>
            <a:p>
              <a:endParaRPr sz="5351"/>
            </a:p>
          </p:txBody>
        </p:sp>
        <p:sp>
          <p:nvSpPr>
            <p:cNvPr id="14" name="object 12"/>
            <p:cNvSpPr/>
            <p:nvPr/>
          </p:nvSpPr>
          <p:spPr>
            <a:xfrm>
              <a:off x="1004265" y="1271749"/>
              <a:ext cx="39370" cy="17780"/>
            </a:xfrm>
            <a:custGeom>
              <a:avLst/>
              <a:gdLst/>
              <a:ahLst/>
              <a:cxnLst/>
              <a:rect l="l" t="t" r="r" b="b"/>
              <a:pathLst>
                <a:path w="39369" h="17780">
                  <a:moveTo>
                    <a:pt x="35590" y="17221"/>
                  </a:moveTo>
                  <a:lnTo>
                    <a:pt x="0" y="0"/>
                  </a:lnTo>
                  <a:lnTo>
                    <a:pt x="39293" y="4718"/>
                  </a:lnTo>
                  <a:lnTo>
                    <a:pt x="35590" y="17221"/>
                  </a:lnTo>
                  <a:close/>
                </a:path>
              </a:pathLst>
            </a:custGeom>
            <a:solidFill>
              <a:srgbClr val="231F1F"/>
            </a:solidFill>
          </p:spPr>
          <p:txBody>
            <a:bodyPr wrap="square" lIns="0" tIns="0" rIns="0" bIns="0" rtlCol="0"/>
            <a:lstStyle/>
            <a:p>
              <a:endParaRPr sz="5351"/>
            </a:p>
          </p:txBody>
        </p:sp>
        <p:sp>
          <p:nvSpPr>
            <p:cNvPr id="15" name="object 13"/>
            <p:cNvSpPr/>
            <p:nvPr/>
          </p:nvSpPr>
          <p:spPr>
            <a:xfrm>
              <a:off x="1004265" y="1271749"/>
              <a:ext cx="39370" cy="17780"/>
            </a:xfrm>
            <a:custGeom>
              <a:avLst/>
              <a:gdLst/>
              <a:ahLst/>
              <a:cxnLst/>
              <a:rect l="l" t="t" r="r" b="b"/>
              <a:pathLst>
                <a:path w="39369" h="17780">
                  <a:moveTo>
                    <a:pt x="35590" y="17221"/>
                  </a:moveTo>
                  <a:lnTo>
                    <a:pt x="0" y="0"/>
                  </a:lnTo>
                  <a:lnTo>
                    <a:pt x="39293" y="4718"/>
                  </a:lnTo>
                  <a:lnTo>
                    <a:pt x="35590" y="17221"/>
                  </a:lnTo>
                  <a:close/>
                </a:path>
              </a:pathLst>
            </a:custGeom>
            <a:ln w="5925">
              <a:solidFill>
                <a:srgbClr val="231F1F"/>
              </a:solidFill>
            </a:ln>
          </p:spPr>
          <p:txBody>
            <a:bodyPr wrap="square" lIns="0" tIns="0" rIns="0" bIns="0" rtlCol="0"/>
            <a:lstStyle/>
            <a:p>
              <a:endParaRPr sz="5351"/>
            </a:p>
          </p:txBody>
        </p:sp>
        <p:sp>
          <p:nvSpPr>
            <p:cNvPr id="16" name="object 14"/>
            <p:cNvSpPr/>
            <p:nvPr/>
          </p:nvSpPr>
          <p:spPr>
            <a:xfrm>
              <a:off x="1041707" y="1282719"/>
              <a:ext cx="269240" cy="78740"/>
            </a:xfrm>
            <a:custGeom>
              <a:avLst/>
              <a:gdLst/>
              <a:ahLst/>
              <a:cxnLst/>
              <a:rect l="l" t="t" r="r" b="b"/>
              <a:pathLst>
                <a:path w="269240" h="78740">
                  <a:moveTo>
                    <a:pt x="0" y="0"/>
                  </a:moveTo>
                  <a:lnTo>
                    <a:pt x="268759" y="78579"/>
                  </a:lnTo>
                </a:path>
              </a:pathLst>
            </a:custGeom>
            <a:ln w="5332">
              <a:solidFill>
                <a:srgbClr val="231F1F"/>
              </a:solidFill>
            </a:ln>
          </p:spPr>
          <p:txBody>
            <a:bodyPr wrap="square" lIns="0" tIns="0" rIns="0" bIns="0" rtlCol="0"/>
            <a:lstStyle/>
            <a:p>
              <a:endParaRPr sz="5351"/>
            </a:p>
          </p:txBody>
        </p:sp>
        <p:sp>
          <p:nvSpPr>
            <p:cNvPr id="17" name="object 15"/>
            <p:cNvSpPr/>
            <p:nvPr/>
          </p:nvSpPr>
          <p:spPr>
            <a:xfrm>
              <a:off x="1004265" y="1647042"/>
              <a:ext cx="39370" cy="17780"/>
            </a:xfrm>
            <a:custGeom>
              <a:avLst/>
              <a:gdLst/>
              <a:ahLst/>
              <a:cxnLst/>
              <a:rect l="l" t="t" r="r" b="b"/>
              <a:pathLst>
                <a:path w="39369" h="17780">
                  <a:moveTo>
                    <a:pt x="0" y="17213"/>
                  </a:moveTo>
                  <a:lnTo>
                    <a:pt x="35590" y="0"/>
                  </a:lnTo>
                  <a:lnTo>
                    <a:pt x="39293" y="12584"/>
                  </a:lnTo>
                  <a:lnTo>
                    <a:pt x="0" y="17213"/>
                  </a:lnTo>
                  <a:close/>
                </a:path>
              </a:pathLst>
            </a:custGeom>
            <a:solidFill>
              <a:srgbClr val="231F1F"/>
            </a:solidFill>
          </p:spPr>
          <p:txBody>
            <a:bodyPr wrap="square" lIns="0" tIns="0" rIns="0" bIns="0" rtlCol="0"/>
            <a:lstStyle/>
            <a:p>
              <a:endParaRPr sz="5351"/>
            </a:p>
          </p:txBody>
        </p:sp>
        <p:sp>
          <p:nvSpPr>
            <p:cNvPr id="18" name="object 16"/>
            <p:cNvSpPr/>
            <p:nvPr/>
          </p:nvSpPr>
          <p:spPr>
            <a:xfrm>
              <a:off x="1004265" y="1647042"/>
              <a:ext cx="39370" cy="17780"/>
            </a:xfrm>
            <a:custGeom>
              <a:avLst/>
              <a:gdLst/>
              <a:ahLst/>
              <a:cxnLst/>
              <a:rect l="l" t="t" r="r" b="b"/>
              <a:pathLst>
                <a:path w="39369" h="17780">
                  <a:moveTo>
                    <a:pt x="35590" y="0"/>
                  </a:moveTo>
                  <a:lnTo>
                    <a:pt x="0" y="17213"/>
                  </a:lnTo>
                  <a:lnTo>
                    <a:pt x="39293" y="12584"/>
                  </a:lnTo>
                  <a:lnTo>
                    <a:pt x="35590" y="0"/>
                  </a:lnTo>
                  <a:close/>
                </a:path>
              </a:pathLst>
            </a:custGeom>
            <a:ln w="5925">
              <a:solidFill>
                <a:srgbClr val="231F1F"/>
              </a:solidFill>
            </a:ln>
          </p:spPr>
          <p:txBody>
            <a:bodyPr wrap="square" lIns="0" tIns="0" rIns="0" bIns="0" rtlCol="0"/>
            <a:lstStyle/>
            <a:p>
              <a:endParaRPr sz="5351"/>
            </a:p>
          </p:txBody>
        </p:sp>
        <p:sp>
          <p:nvSpPr>
            <p:cNvPr id="19" name="object 17"/>
            <p:cNvSpPr/>
            <p:nvPr/>
          </p:nvSpPr>
          <p:spPr>
            <a:xfrm>
              <a:off x="548770" y="848601"/>
              <a:ext cx="490855" cy="119380"/>
            </a:xfrm>
            <a:custGeom>
              <a:avLst/>
              <a:gdLst/>
              <a:ahLst/>
              <a:cxnLst/>
              <a:rect l="l" t="t" r="r" b="b"/>
              <a:pathLst>
                <a:path w="490855" h="119380">
                  <a:moveTo>
                    <a:pt x="393002" y="0"/>
                  </a:moveTo>
                  <a:lnTo>
                    <a:pt x="490506" y="0"/>
                  </a:lnTo>
                </a:path>
                <a:path w="490855" h="119380">
                  <a:moveTo>
                    <a:pt x="32582" y="0"/>
                  </a:moveTo>
                  <a:lnTo>
                    <a:pt x="0" y="0"/>
                  </a:lnTo>
                </a:path>
                <a:path w="490855" h="119380">
                  <a:moveTo>
                    <a:pt x="465797" y="95334"/>
                  </a:moveTo>
                  <a:lnTo>
                    <a:pt x="441754" y="71291"/>
                  </a:lnTo>
                  <a:lnTo>
                    <a:pt x="438628" y="71528"/>
                  </a:lnTo>
                  <a:lnTo>
                    <a:pt x="417711" y="95334"/>
                  </a:lnTo>
                  <a:lnTo>
                    <a:pt x="417941" y="98459"/>
                  </a:lnTo>
                  <a:lnTo>
                    <a:pt x="441754" y="119354"/>
                  </a:lnTo>
                  <a:lnTo>
                    <a:pt x="444880" y="119117"/>
                  </a:lnTo>
                  <a:lnTo>
                    <a:pt x="465797" y="95334"/>
                  </a:lnTo>
                  <a:close/>
                </a:path>
                <a:path w="490855" h="119380">
                  <a:moveTo>
                    <a:pt x="0" y="71291"/>
                  </a:moveTo>
                  <a:lnTo>
                    <a:pt x="32582" y="71291"/>
                  </a:lnTo>
                </a:path>
                <a:path w="490855" h="119380">
                  <a:moveTo>
                    <a:pt x="0" y="119354"/>
                  </a:moveTo>
                  <a:lnTo>
                    <a:pt x="32582" y="119354"/>
                  </a:lnTo>
                </a:path>
              </a:pathLst>
            </a:custGeom>
            <a:ln w="5332">
              <a:solidFill>
                <a:srgbClr val="908E90"/>
              </a:solidFill>
            </a:ln>
          </p:spPr>
          <p:txBody>
            <a:bodyPr wrap="square" lIns="0" tIns="0" rIns="0" bIns="0" rtlCol="0"/>
            <a:lstStyle/>
            <a:p>
              <a:endParaRPr sz="5351"/>
            </a:p>
          </p:txBody>
        </p:sp>
      </p:grpSp>
      <p:sp>
        <p:nvSpPr>
          <p:cNvPr id="20" name="object 21"/>
          <p:cNvSpPr txBox="1"/>
          <p:nvPr/>
        </p:nvSpPr>
        <p:spPr>
          <a:xfrm>
            <a:off x="3124494" y="4904751"/>
            <a:ext cx="11259075" cy="4349831"/>
          </a:xfrm>
          <a:prstGeom prst="rect">
            <a:avLst/>
          </a:prstGeom>
        </p:spPr>
        <p:txBody>
          <a:bodyPr vert="horz" wrap="square" lIns="0" tIns="35864" rIns="0" bIns="0" rtlCol="0">
            <a:spAutoFit/>
          </a:bodyPr>
          <a:lstStyle/>
          <a:p>
            <a:pPr marR="149118" algn="ctr">
              <a:spcBef>
                <a:spcPts val="282"/>
              </a:spcBef>
              <a:tabLst>
                <a:tab pos="3784577" algn="l"/>
                <a:tab pos="7589916" algn="l"/>
              </a:tabLst>
            </a:pPr>
            <a:r>
              <a:rPr sz="2676" spc="-15" dirty="0">
                <a:solidFill>
                  <a:srgbClr val="333333"/>
                </a:solidFill>
                <a:latin typeface="LM Sans 9"/>
                <a:cs typeface="LM Sans 9"/>
              </a:rPr>
              <a:t>a	b	c</a:t>
            </a:r>
            <a:endParaRPr sz="2676" dirty="0">
              <a:latin typeface="LM Sans 9"/>
              <a:cs typeface="LM Sans 9"/>
            </a:endParaRPr>
          </a:p>
          <a:p>
            <a:pPr marL="590810" indent="-441692">
              <a:spcBef>
                <a:spcPts val="2423"/>
              </a:spcBef>
              <a:buClr>
                <a:srgbClr val="4B81AE"/>
              </a:buClr>
              <a:buSzPct val="72727"/>
              <a:buFont typeface="Arial"/>
              <a:buChar char="►"/>
              <a:tabLst>
                <a:tab pos="592697" algn="l"/>
              </a:tabLst>
            </a:pPr>
            <a:r>
              <a:rPr sz="3270" spc="-15" dirty="0">
                <a:solidFill>
                  <a:srgbClr val="333333"/>
                </a:solidFill>
                <a:latin typeface="LM Sans 10"/>
                <a:cs typeface="LM Sans 10"/>
              </a:rPr>
              <a:t>The concentric </a:t>
            </a:r>
            <a:r>
              <a:rPr sz="3270" spc="-30" dirty="0">
                <a:solidFill>
                  <a:srgbClr val="333333"/>
                </a:solidFill>
                <a:latin typeface="LM Sans 10"/>
                <a:cs typeface="LM Sans 10"/>
              </a:rPr>
              <a:t>orifice </a:t>
            </a:r>
            <a:r>
              <a:rPr sz="3270" spc="-15" dirty="0">
                <a:solidFill>
                  <a:srgbClr val="333333"/>
                </a:solidFill>
                <a:latin typeface="LM Sans 10"/>
                <a:cs typeface="LM Sans 10"/>
              </a:rPr>
              <a:t>plate (a) is the most widely used</a:t>
            </a:r>
            <a:r>
              <a:rPr sz="3270" spc="-149" dirty="0">
                <a:solidFill>
                  <a:srgbClr val="333333"/>
                </a:solidFill>
                <a:latin typeface="LM Sans 10"/>
                <a:cs typeface="LM Sans 10"/>
              </a:rPr>
              <a:t> </a:t>
            </a:r>
            <a:r>
              <a:rPr sz="3270" spc="-15" dirty="0">
                <a:solidFill>
                  <a:srgbClr val="333333"/>
                </a:solidFill>
                <a:latin typeface="LM Sans 10"/>
                <a:cs typeface="LM Sans 10"/>
              </a:rPr>
              <a:t>type.</a:t>
            </a:r>
            <a:endParaRPr sz="3270" dirty="0">
              <a:latin typeface="LM Sans 10"/>
              <a:cs typeface="LM Sans 10"/>
            </a:endParaRPr>
          </a:p>
          <a:p>
            <a:pPr marL="590810" marR="777678" indent="-441692">
              <a:lnSpc>
                <a:spcPct val="102600"/>
              </a:lnSpc>
              <a:buClr>
                <a:srgbClr val="4B81AE"/>
              </a:buClr>
              <a:buSzPct val="72727"/>
              <a:buFont typeface="Arial"/>
              <a:buChar char="►"/>
              <a:tabLst>
                <a:tab pos="592697" algn="l"/>
              </a:tabLst>
            </a:pPr>
            <a:r>
              <a:rPr sz="3270" spc="-15" dirty="0">
                <a:solidFill>
                  <a:srgbClr val="333333"/>
                </a:solidFill>
                <a:latin typeface="LM Sans 10"/>
                <a:cs typeface="LM Sans 10"/>
              </a:rPr>
              <a:t>Eccentric (b) and segmental (c) </a:t>
            </a:r>
            <a:r>
              <a:rPr sz="3270" spc="-30" dirty="0">
                <a:solidFill>
                  <a:srgbClr val="333333"/>
                </a:solidFill>
                <a:latin typeface="LM Sans 10"/>
                <a:cs typeface="LM Sans 10"/>
              </a:rPr>
              <a:t>orifices </a:t>
            </a:r>
            <a:r>
              <a:rPr sz="3270" spc="-60" dirty="0">
                <a:solidFill>
                  <a:srgbClr val="333333"/>
                </a:solidFill>
                <a:latin typeface="LM Sans 10"/>
                <a:cs typeface="LM Sans 10"/>
              </a:rPr>
              <a:t>are </a:t>
            </a:r>
            <a:r>
              <a:rPr sz="3270" spc="-30" dirty="0">
                <a:solidFill>
                  <a:srgbClr val="333333"/>
                </a:solidFill>
                <a:latin typeface="LM Sans 10"/>
                <a:cs typeface="LM Sans 10"/>
              </a:rPr>
              <a:t>preferable </a:t>
            </a:r>
            <a:r>
              <a:rPr sz="3270" spc="-60" dirty="0">
                <a:solidFill>
                  <a:srgbClr val="333333"/>
                </a:solidFill>
                <a:latin typeface="LM Sans 10"/>
                <a:cs typeface="LM Sans 10"/>
              </a:rPr>
              <a:t>for  </a:t>
            </a:r>
            <a:r>
              <a:rPr sz="3270" spc="-15" dirty="0">
                <a:solidFill>
                  <a:srgbClr val="333333"/>
                </a:solidFill>
                <a:latin typeface="LM Sans 10"/>
                <a:cs typeface="LM Sans 10"/>
              </a:rPr>
              <a:t>measuring slurries </a:t>
            </a:r>
            <a:r>
              <a:rPr sz="3270" spc="-75" dirty="0">
                <a:solidFill>
                  <a:srgbClr val="333333"/>
                </a:solidFill>
                <a:latin typeface="LM Sans 10"/>
                <a:cs typeface="LM Sans 10"/>
              </a:rPr>
              <a:t>or </a:t>
            </a:r>
            <a:r>
              <a:rPr sz="3270" spc="-45" dirty="0">
                <a:solidFill>
                  <a:srgbClr val="333333"/>
                </a:solidFill>
                <a:latin typeface="LM Sans 10"/>
                <a:cs typeface="LM Sans 10"/>
              </a:rPr>
              <a:t>dirty </a:t>
            </a:r>
            <a:r>
              <a:rPr sz="3270" spc="-15" dirty="0">
                <a:solidFill>
                  <a:srgbClr val="333333"/>
                </a:solidFill>
                <a:latin typeface="LM Sans 10"/>
                <a:cs typeface="LM Sans 10"/>
              </a:rPr>
              <a:t>liquids as </a:t>
            </a:r>
            <a:r>
              <a:rPr sz="3270" spc="-45" dirty="0">
                <a:solidFill>
                  <a:srgbClr val="333333"/>
                </a:solidFill>
                <a:latin typeface="LM Sans 10"/>
                <a:cs typeface="LM Sans 10"/>
              </a:rPr>
              <a:t>well </a:t>
            </a:r>
            <a:r>
              <a:rPr sz="3270" spc="-15" dirty="0">
                <a:solidFill>
                  <a:srgbClr val="333333"/>
                </a:solidFill>
                <a:latin typeface="LM Sans 10"/>
                <a:cs typeface="LM Sans 10"/>
              </a:rPr>
              <a:t>as gas </a:t>
            </a:r>
            <a:r>
              <a:rPr sz="3270" spc="-75" dirty="0">
                <a:solidFill>
                  <a:srgbClr val="333333"/>
                </a:solidFill>
                <a:latin typeface="LM Sans 10"/>
                <a:cs typeface="LM Sans 10"/>
              </a:rPr>
              <a:t>or </a:t>
            </a:r>
            <a:r>
              <a:rPr sz="3270" spc="-30" dirty="0">
                <a:solidFill>
                  <a:srgbClr val="333333"/>
                </a:solidFill>
                <a:latin typeface="LM Sans 10"/>
                <a:cs typeface="LM Sans 10"/>
              </a:rPr>
              <a:t>vapor  </a:t>
            </a:r>
            <a:r>
              <a:rPr sz="3270" spc="-15" dirty="0">
                <a:solidFill>
                  <a:srgbClr val="333333"/>
                </a:solidFill>
                <a:latin typeface="LM Sans 10"/>
                <a:cs typeface="LM Sans 10"/>
              </a:rPr>
              <a:t>where liquids </a:t>
            </a:r>
            <a:r>
              <a:rPr sz="3270" spc="-60" dirty="0">
                <a:solidFill>
                  <a:srgbClr val="333333"/>
                </a:solidFill>
                <a:latin typeface="LM Sans 10"/>
                <a:cs typeface="LM Sans 10"/>
              </a:rPr>
              <a:t>may </a:t>
            </a:r>
            <a:r>
              <a:rPr sz="3270" spc="30" dirty="0">
                <a:solidFill>
                  <a:srgbClr val="333333"/>
                </a:solidFill>
                <a:latin typeface="LM Sans 10"/>
                <a:cs typeface="LM Sans 10"/>
              </a:rPr>
              <a:t>be</a:t>
            </a:r>
            <a:r>
              <a:rPr sz="3270" dirty="0">
                <a:solidFill>
                  <a:srgbClr val="333333"/>
                </a:solidFill>
                <a:latin typeface="LM Sans 10"/>
                <a:cs typeface="LM Sans 10"/>
              </a:rPr>
              <a:t> </a:t>
            </a:r>
            <a:r>
              <a:rPr sz="3270" spc="-30" dirty="0">
                <a:solidFill>
                  <a:srgbClr val="333333"/>
                </a:solidFill>
                <a:latin typeface="LM Sans 10"/>
                <a:cs typeface="LM Sans 10"/>
              </a:rPr>
              <a:t>present.</a:t>
            </a:r>
            <a:endParaRPr sz="3270" dirty="0">
              <a:latin typeface="LM Sans 10"/>
              <a:cs typeface="LM Sans 10"/>
            </a:endParaRPr>
          </a:p>
          <a:p>
            <a:pPr marL="590810" marR="128355" indent="-441692" algn="just">
              <a:lnSpc>
                <a:spcPct val="102600"/>
              </a:lnSpc>
              <a:buClr>
                <a:srgbClr val="4B81AE"/>
              </a:buClr>
              <a:buSzPct val="72727"/>
              <a:buFont typeface="Arial"/>
              <a:buChar char="►"/>
              <a:tabLst>
                <a:tab pos="592697" algn="l"/>
              </a:tabLst>
            </a:pPr>
            <a:r>
              <a:rPr sz="3270" spc="-15" dirty="0">
                <a:solidFill>
                  <a:srgbClr val="333333"/>
                </a:solidFill>
                <a:latin typeface="LM Sans 10"/>
                <a:cs typeface="LM Sans 10"/>
              </a:rPr>
              <a:t>Where the stream contains </a:t>
            </a:r>
            <a:r>
              <a:rPr sz="3270" spc="-30" dirty="0">
                <a:solidFill>
                  <a:srgbClr val="333333"/>
                </a:solidFill>
                <a:latin typeface="LM Sans 10"/>
                <a:cs typeface="LM Sans 10"/>
              </a:rPr>
              <a:t>particulate </a:t>
            </a:r>
            <a:r>
              <a:rPr sz="3270" spc="-15" dirty="0">
                <a:solidFill>
                  <a:srgbClr val="333333"/>
                </a:solidFill>
                <a:latin typeface="LM Sans 10"/>
                <a:cs typeface="LM Sans 10"/>
              </a:rPr>
              <a:t>matter, the</a:t>
            </a:r>
            <a:r>
              <a:rPr sz="3270" spc="-103" dirty="0">
                <a:solidFill>
                  <a:srgbClr val="333333"/>
                </a:solidFill>
                <a:latin typeface="LM Sans 10"/>
                <a:cs typeface="LM Sans 10"/>
              </a:rPr>
              <a:t> </a:t>
            </a:r>
            <a:r>
              <a:rPr sz="3270" spc="-15" dirty="0">
                <a:solidFill>
                  <a:srgbClr val="333333"/>
                </a:solidFill>
                <a:latin typeface="LM Sans 10"/>
                <a:cs typeface="LM Sans 10"/>
              </a:rPr>
              <a:t>segmental  </a:t>
            </a:r>
            <a:r>
              <a:rPr sz="3270" spc="-30" dirty="0">
                <a:solidFill>
                  <a:srgbClr val="333333"/>
                </a:solidFill>
                <a:latin typeface="LM Sans 10"/>
                <a:cs typeface="LM Sans 10"/>
              </a:rPr>
              <a:t>orifice </a:t>
            </a:r>
            <a:r>
              <a:rPr sz="3270" spc="-60" dirty="0">
                <a:solidFill>
                  <a:srgbClr val="333333"/>
                </a:solidFill>
                <a:latin typeface="LM Sans 10"/>
                <a:cs typeface="LM Sans 10"/>
              </a:rPr>
              <a:t>may </a:t>
            </a:r>
            <a:r>
              <a:rPr sz="3270" spc="30" dirty="0">
                <a:solidFill>
                  <a:srgbClr val="333333"/>
                </a:solidFill>
                <a:latin typeface="LM Sans 10"/>
                <a:cs typeface="LM Sans 10"/>
              </a:rPr>
              <a:t>be </a:t>
            </a:r>
            <a:r>
              <a:rPr sz="3270" spc="-30" dirty="0">
                <a:solidFill>
                  <a:srgbClr val="333333"/>
                </a:solidFill>
                <a:latin typeface="LM Sans 10"/>
                <a:cs typeface="LM Sans 10"/>
              </a:rPr>
              <a:t>preferable </a:t>
            </a:r>
            <a:r>
              <a:rPr sz="3270" dirty="0">
                <a:solidFill>
                  <a:srgbClr val="333333"/>
                </a:solidFill>
                <a:latin typeface="LM Sans 10"/>
                <a:cs typeface="LM Sans 10"/>
              </a:rPr>
              <a:t>because </a:t>
            </a:r>
            <a:r>
              <a:rPr sz="3270" spc="-15" dirty="0">
                <a:solidFill>
                  <a:srgbClr val="333333"/>
                </a:solidFill>
                <a:latin typeface="LM Sans 10"/>
                <a:cs typeface="LM Sans 10"/>
              </a:rPr>
              <a:t>it </a:t>
            </a:r>
            <a:r>
              <a:rPr sz="3270" spc="-30" dirty="0">
                <a:solidFill>
                  <a:srgbClr val="333333"/>
                </a:solidFill>
                <a:latin typeface="LM Sans 10"/>
                <a:cs typeface="LM Sans 10"/>
              </a:rPr>
              <a:t>provides </a:t>
            </a:r>
            <a:r>
              <a:rPr sz="3270" spc="-15" dirty="0">
                <a:solidFill>
                  <a:srgbClr val="333333"/>
                </a:solidFill>
                <a:latin typeface="LM Sans 10"/>
                <a:cs typeface="LM Sans 10"/>
              </a:rPr>
              <a:t>an </a:t>
            </a:r>
            <a:r>
              <a:rPr sz="3270" dirty="0">
                <a:solidFill>
                  <a:srgbClr val="333333"/>
                </a:solidFill>
                <a:latin typeface="LM Sans 10"/>
                <a:cs typeface="LM Sans 10"/>
              </a:rPr>
              <a:t>open </a:t>
            </a:r>
            <a:r>
              <a:rPr sz="3270" spc="-15" dirty="0">
                <a:solidFill>
                  <a:srgbClr val="333333"/>
                </a:solidFill>
                <a:latin typeface="LM Sans 10"/>
                <a:cs typeface="LM Sans 10"/>
              </a:rPr>
              <a:t>path at  the </a:t>
            </a:r>
            <a:r>
              <a:rPr sz="3270" dirty="0">
                <a:solidFill>
                  <a:srgbClr val="333333"/>
                </a:solidFill>
                <a:latin typeface="LM Sans 10"/>
                <a:cs typeface="LM Sans 10"/>
              </a:rPr>
              <a:t>bottom </a:t>
            </a:r>
            <a:r>
              <a:rPr sz="3270" spc="-15" dirty="0">
                <a:solidFill>
                  <a:srgbClr val="333333"/>
                </a:solidFill>
                <a:latin typeface="LM Sans 10"/>
                <a:cs typeface="LM Sans 10"/>
              </a:rPr>
              <a:t>of the</a:t>
            </a:r>
            <a:r>
              <a:rPr sz="3270" spc="-60" dirty="0">
                <a:solidFill>
                  <a:srgbClr val="333333"/>
                </a:solidFill>
                <a:latin typeface="LM Sans 10"/>
                <a:cs typeface="LM Sans 10"/>
              </a:rPr>
              <a:t> </a:t>
            </a:r>
            <a:r>
              <a:rPr sz="3270" dirty="0">
                <a:solidFill>
                  <a:srgbClr val="333333"/>
                </a:solidFill>
                <a:latin typeface="LM Sans 10"/>
                <a:cs typeface="LM Sans 10"/>
              </a:rPr>
              <a:t>pipe.</a:t>
            </a:r>
            <a:endParaRPr sz="3270" dirty="0">
              <a:latin typeface="LM Sans 10"/>
              <a:cs typeface="LM Sans 10"/>
            </a:endParaRPr>
          </a:p>
        </p:txBody>
      </p:sp>
      <p:grpSp>
        <p:nvGrpSpPr>
          <p:cNvPr id="21" name="object 22"/>
          <p:cNvGrpSpPr/>
          <p:nvPr/>
        </p:nvGrpSpPr>
        <p:grpSpPr>
          <a:xfrm>
            <a:off x="7254159" y="1885329"/>
            <a:ext cx="3104975" cy="2835057"/>
            <a:chOff x="1776247" y="805820"/>
            <a:chExt cx="1044575" cy="953769"/>
          </a:xfrm>
        </p:grpSpPr>
        <p:sp>
          <p:nvSpPr>
            <p:cNvPr id="22" name="object 23"/>
            <p:cNvSpPr/>
            <p:nvPr/>
          </p:nvSpPr>
          <p:spPr>
            <a:xfrm>
              <a:off x="2476160" y="1451255"/>
              <a:ext cx="339090" cy="278765"/>
            </a:xfrm>
            <a:custGeom>
              <a:avLst/>
              <a:gdLst/>
              <a:ahLst/>
              <a:cxnLst/>
              <a:rect l="l" t="t" r="r" b="b"/>
              <a:pathLst>
                <a:path w="339089" h="278764">
                  <a:moveTo>
                    <a:pt x="62588" y="80401"/>
                  </a:moveTo>
                  <a:lnTo>
                    <a:pt x="338783" y="80401"/>
                  </a:lnTo>
                </a:path>
                <a:path w="339089" h="278764">
                  <a:moveTo>
                    <a:pt x="152189" y="0"/>
                  </a:moveTo>
                  <a:lnTo>
                    <a:pt x="338783" y="0"/>
                  </a:lnTo>
                </a:path>
                <a:path w="339089" h="278764">
                  <a:moveTo>
                    <a:pt x="337161" y="25975"/>
                  </a:moveTo>
                  <a:lnTo>
                    <a:pt x="337161" y="54388"/>
                  </a:lnTo>
                </a:path>
                <a:path w="339089" h="278764">
                  <a:moveTo>
                    <a:pt x="337161" y="80401"/>
                  </a:moveTo>
                  <a:lnTo>
                    <a:pt x="337161" y="278217"/>
                  </a:lnTo>
                  <a:lnTo>
                    <a:pt x="0" y="278217"/>
                  </a:lnTo>
                </a:path>
              </a:pathLst>
            </a:custGeom>
            <a:ln w="5332">
              <a:solidFill>
                <a:srgbClr val="231F1F"/>
              </a:solidFill>
            </a:ln>
          </p:spPr>
          <p:txBody>
            <a:bodyPr wrap="square" lIns="0" tIns="0" rIns="0" bIns="0" rtlCol="0"/>
            <a:lstStyle/>
            <a:p>
              <a:endParaRPr sz="5351"/>
            </a:p>
          </p:txBody>
        </p:sp>
        <p:sp>
          <p:nvSpPr>
            <p:cNvPr id="23" name="object 24"/>
            <p:cNvSpPr/>
            <p:nvPr/>
          </p:nvSpPr>
          <p:spPr>
            <a:xfrm>
              <a:off x="2808952" y="1451255"/>
              <a:ext cx="8890" cy="26034"/>
            </a:xfrm>
            <a:custGeom>
              <a:avLst/>
              <a:gdLst/>
              <a:ahLst/>
              <a:cxnLst/>
              <a:rect l="l" t="t" r="r" b="b"/>
              <a:pathLst>
                <a:path w="8889" h="26034">
                  <a:moveTo>
                    <a:pt x="8651" y="25975"/>
                  </a:moveTo>
                  <a:lnTo>
                    <a:pt x="0" y="25975"/>
                  </a:lnTo>
                  <a:lnTo>
                    <a:pt x="4370" y="0"/>
                  </a:lnTo>
                  <a:lnTo>
                    <a:pt x="8651" y="25975"/>
                  </a:lnTo>
                  <a:close/>
                </a:path>
              </a:pathLst>
            </a:custGeom>
            <a:solidFill>
              <a:srgbClr val="0B0B0B"/>
            </a:solidFill>
          </p:spPr>
          <p:txBody>
            <a:bodyPr wrap="square" lIns="0" tIns="0" rIns="0" bIns="0" rtlCol="0"/>
            <a:lstStyle/>
            <a:p>
              <a:endParaRPr sz="5351"/>
            </a:p>
          </p:txBody>
        </p:sp>
        <p:sp>
          <p:nvSpPr>
            <p:cNvPr id="24" name="object 25"/>
            <p:cNvSpPr/>
            <p:nvPr/>
          </p:nvSpPr>
          <p:spPr>
            <a:xfrm>
              <a:off x="2808952" y="1451255"/>
              <a:ext cx="8890" cy="26034"/>
            </a:xfrm>
            <a:custGeom>
              <a:avLst/>
              <a:gdLst/>
              <a:ahLst/>
              <a:cxnLst/>
              <a:rect l="l" t="t" r="r" b="b"/>
              <a:pathLst>
                <a:path w="8889" h="26034">
                  <a:moveTo>
                    <a:pt x="0" y="25975"/>
                  </a:moveTo>
                  <a:lnTo>
                    <a:pt x="8651" y="25975"/>
                  </a:lnTo>
                  <a:lnTo>
                    <a:pt x="4370" y="0"/>
                  </a:lnTo>
                  <a:lnTo>
                    <a:pt x="0" y="25975"/>
                  </a:lnTo>
                  <a:close/>
                </a:path>
              </a:pathLst>
            </a:custGeom>
            <a:ln w="5925">
              <a:solidFill>
                <a:srgbClr val="231F1F"/>
              </a:solidFill>
            </a:ln>
          </p:spPr>
          <p:txBody>
            <a:bodyPr wrap="square" lIns="0" tIns="0" rIns="0" bIns="0" rtlCol="0"/>
            <a:lstStyle/>
            <a:p>
              <a:endParaRPr sz="5351"/>
            </a:p>
          </p:txBody>
        </p:sp>
        <p:sp>
          <p:nvSpPr>
            <p:cNvPr id="25" name="object 26"/>
            <p:cNvSpPr/>
            <p:nvPr/>
          </p:nvSpPr>
          <p:spPr>
            <a:xfrm>
              <a:off x="2808952" y="1505644"/>
              <a:ext cx="8890" cy="26034"/>
            </a:xfrm>
            <a:custGeom>
              <a:avLst/>
              <a:gdLst/>
              <a:ahLst/>
              <a:cxnLst/>
              <a:rect l="l" t="t" r="r" b="b"/>
              <a:pathLst>
                <a:path w="8889" h="26034">
                  <a:moveTo>
                    <a:pt x="4370" y="26013"/>
                  </a:moveTo>
                  <a:lnTo>
                    <a:pt x="0" y="0"/>
                  </a:lnTo>
                  <a:lnTo>
                    <a:pt x="8651" y="0"/>
                  </a:lnTo>
                  <a:lnTo>
                    <a:pt x="4370" y="26013"/>
                  </a:lnTo>
                  <a:close/>
                </a:path>
              </a:pathLst>
            </a:custGeom>
            <a:solidFill>
              <a:srgbClr val="0B0B0B"/>
            </a:solidFill>
          </p:spPr>
          <p:txBody>
            <a:bodyPr wrap="square" lIns="0" tIns="0" rIns="0" bIns="0" rtlCol="0"/>
            <a:lstStyle/>
            <a:p>
              <a:endParaRPr sz="5351"/>
            </a:p>
          </p:txBody>
        </p:sp>
        <p:sp>
          <p:nvSpPr>
            <p:cNvPr id="26" name="object 27"/>
            <p:cNvSpPr/>
            <p:nvPr/>
          </p:nvSpPr>
          <p:spPr>
            <a:xfrm>
              <a:off x="2808952" y="1505644"/>
              <a:ext cx="8890" cy="26034"/>
            </a:xfrm>
            <a:custGeom>
              <a:avLst/>
              <a:gdLst/>
              <a:ahLst/>
              <a:cxnLst/>
              <a:rect l="l" t="t" r="r" b="b"/>
              <a:pathLst>
                <a:path w="8889" h="26034">
                  <a:moveTo>
                    <a:pt x="0" y="0"/>
                  </a:moveTo>
                  <a:lnTo>
                    <a:pt x="8651" y="0"/>
                  </a:lnTo>
                  <a:lnTo>
                    <a:pt x="4370" y="26013"/>
                  </a:lnTo>
                  <a:lnTo>
                    <a:pt x="0" y="0"/>
                  </a:lnTo>
                  <a:close/>
                </a:path>
              </a:pathLst>
            </a:custGeom>
            <a:ln w="5925">
              <a:solidFill>
                <a:srgbClr val="231F1F"/>
              </a:solidFill>
            </a:ln>
          </p:spPr>
          <p:txBody>
            <a:bodyPr wrap="square" lIns="0" tIns="0" rIns="0" bIns="0" rtlCol="0"/>
            <a:lstStyle/>
            <a:p>
              <a:endParaRPr sz="5351"/>
            </a:p>
          </p:txBody>
        </p:sp>
        <p:sp>
          <p:nvSpPr>
            <p:cNvPr id="27" name="object 28"/>
            <p:cNvSpPr/>
            <p:nvPr/>
          </p:nvSpPr>
          <p:spPr>
            <a:xfrm>
              <a:off x="2208445" y="831794"/>
              <a:ext cx="97790" cy="329565"/>
            </a:xfrm>
            <a:custGeom>
              <a:avLst/>
              <a:gdLst/>
              <a:ahLst/>
              <a:cxnLst/>
              <a:rect l="l" t="t" r="r" b="b"/>
              <a:pathLst>
                <a:path w="97789" h="329565">
                  <a:moveTo>
                    <a:pt x="97504" y="329199"/>
                  </a:moveTo>
                  <a:lnTo>
                    <a:pt x="97504" y="0"/>
                  </a:lnTo>
                </a:path>
                <a:path w="97789" h="329565">
                  <a:moveTo>
                    <a:pt x="0" y="329199"/>
                  </a:moveTo>
                  <a:lnTo>
                    <a:pt x="0" y="0"/>
                  </a:lnTo>
                </a:path>
              </a:pathLst>
            </a:custGeom>
            <a:ln w="5332">
              <a:solidFill>
                <a:srgbClr val="908E90"/>
              </a:solidFill>
            </a:ln>
          </p:spPr>
          <p:txBody>
            <a:bodyPr wrap="square" lIns="0" tIns="0" rIns="0" bIns="0" rtlCol="0"/>
            <a:lstStyle/>
            <a:p>
              <a:endParaRPr sz="5351"/>
            </a:p>
          </p:txBody>
        </p:sp>
        <p:sp>
          <p:nvSpPr>
            <p:cNvPr id="28" name="object 29"/>
            <p:cNvSpPr/>
            <p:nvPr/>
          </p:nvSpPr>
          <p:spPr>
            <a:xfrm>
              <a:off x="2257197" y="808677"/>
              <a:ext cx="0" cy="948055"/>
            </a:xfrm>
            <a:custGeom>
              <a:avLst/>
              <a:gdLst/>
              <a:ahLst/>
              <a:cxnLst/>
              <a:rect l="l" t="t" r="r" b="b"/>
              <a:pathLst>
                <a:path h="948055">
                  <a:moveTo>
                    <a:pt x="0" y="0"/>
                  </a:moveTo>
                  <a:lnTo>
                    <a:pt x="0" y="947734"/>
                  </a:lnTo>
                </a:path>
              </a:pathLst>
            </a:custGeom>
            <a:ln w="5332">
              <a:solidFill>
                <a:srgbClr val="908E90"/>
              </a:solidFill>
              <a:prstDash val="sysDot"/>
            </a:ln>
          </p:spPr>
          <p:txBody>
            <a:bodyPr wrap="square" lIns="0" tIns="0" rIns="0" bIns="0" rtlCol="0"/>
            <a:lstStyle/>
            <a:p>
              <a:endParaRPr sz="5351"/>
            </a:p>
          </p:txBody>
        </p:sp>
        <p:sp>
          <p:nvSpPr>
            <p:cNvPr id="29" name="object 30"/>
            <p:cNvSpPr/>
            <p:nvPr/>
          </p:nvSpPr>
          <p:spPr>
            <a:xfrm>
              <a:off x="2140939" y="1415428"/>
              <a:ext cx="232628" cy="232606"/>
            </a:xfrm>
            <a:prstGeom prst="rect">
              <a:avLst/>
            </a:prstGeom>
            <a:blipFill>
              <a:blip r:embed="rId2" cstate="print"/>
              <a:stretch>
                <a:fillRect/>
              </a:stretch>
            </a:blipFill>
          </p:spPr>
          <p:txBody>
            <a:bodyPr wrap="square" lIns="0" tIns="0" rIns="0" bIns="0" rtlCol="0"/>
            <a:lstStyle/>
            <a:p>
              <a:endParaRPr sz="5351"/>
            </a:p>
          </p:txBody>
        </p:sp>
        <p:sp>
          <p:nvSpPr>
            <p:cNvPr id="30" name="object 31"/>
            <p:cNvSpPr/>
            <p:nvPr/>
          </p:nvSpPr>
          <p:spPr>
            <a:xfrm>
              <a:off x="2243450" y="1241166"/>
              <a:ext cx="27940" cy="27940"/>
            </a:xfrm>
            <a:custGeom>
              <a:avLst/>
              <a:gdLst/>
              <a:ahLst/>
              <a:cxnLst/>
              <a:rect l="l" t="t" r="r" b="b"/>
              <a:pathLst>
                <a:path w="27939" h="27940">
                  <a:moveTo>
                    <a:pt x="27486" y="13747"/>
                  </a:moveTo>
                  <a:lnTo>
                    <a:pt x="13747" y="0"/>
                  </a:lnTo>
                  <a:lnTo>
                    <a:pt x="11317" y="237"/>
                  </a:lnTo>
                  <a:lnTo>
                    <a:pt x="0" y="13747"/>
                  </a:lnTo>
                  <a:lnTo>
                    <a:pt x="237" y="16176"/>
                  </a:lnTo>
                  <a:lnTo>
                    <a:pt x="13747" y="27516"/>
                  </a:lnTo>
                  <a:lnTo>
                    <a:pt x="16176" y="27405"/>
                  </a:lnTo>
                  <a:lnTo>
                    <a:pt x="27486" y="13747"/>
                  </a:lnTo>
                  <a:close/>
                </a:path>
              </a:pathLst>
            </a:custGeom>
            <a:ln w="5332">
              <a:solidFill>
                <a:srgbClr val="908E90"/>
              </a:solidFill>
            </a:ln>
          </p:spPr>
          <p:txBody>
            <a:bodyPr wrap="square" lIns="0" tIns="0" rIns="0" bIns="0" rtlCol="0"/>
            <a:lstStyle/>
            <a:p>
              <a:endParaRPr sz="5351"/>
            </a:p>
          </p:txBody>
        </p:sp>
        <p:sp>
          <p:nvSpPr>
            <p:cNvPr id="31" name="object 32"/>
            <p:cNvSpPr/>
            <p:nvPr/>
          </p:nvSpPr>
          <p:spPr>
            <a:xfrm>
              <a:off x="2308379" y="1265905"/>
              <a:ext cx="269240" cy="78740"/>
            </a:xfrm>
            <a:custGeom>
              <a:avLst/>
              <a:gdLst/>
              <a:ahLst/>
              <a:cxnLst/>
              <a:rect l="l" t="t" r="r" b="b"/>
              <a:pathLst>
                <a:path w="269239" h="78740">
                  <a:moveTo>
                    <a:pt x="0" y="0"/>
                  </a:moveTo>
                  <a:lnTo>
                    <a:pt x="268759" y="78587"/>
                  </a:lnTo>
                </a:path>
              </a:pathLst>
            </a:custGeom>
            <a:ln w="5332">
              <a:solidFill>
                <a:srgbClr val="231F1F"/>
              </a:solidFill>
            </a:ln>
          </p:spPr>
          <p:txBody>
            <a:bodyPr wrap="square" lIns="0" tIns="0" rIns="0" bIns="0" rtlCol="0"/>
            <a:lstStyle/>
            <a:p>
              <a:endParaRPr sz="5351"/>
            </a:p>
          </p:txBody>
        </p:sp>
        <p:sp>
          <p:nvSpPr>
            <p:cNvPr id="32" name="object 33"/>
            <p:cNvSpPr/>
            <p:nvPr/>
          </p:nvSpPr>
          <p:spPr>
            <a:xfrm>
              <a:off x="2157138" y="1431716"/>
              <a:ext cx="200141" cy="200023"/>
            </a:xfrm>
            <a:prstGeom prst="rect">
              <a:avLst/>
            </a:prstGeom>
            <a:blipFill>
              <a:blip r:embed="rId3" cstate="print"/>
              <a:stretch>
                <a:fillRect/>
              </a:stretch>
            </a:blipFill>
          </p:spPr>
          <p:txBody>
            <a:bodyPr wrap="square" lIns="0" tIns="0" rIns="0" bIns="0" rtlCol="0"/>
            <a:lstStyle/>
            <a:p>
              <a:endParaRPr sz="5351"/>
            </a:p>
          </p:txBody>
        </p:sp>
        <p:sp>
          <p:nvSpPr>
            <p:cNvPr id="33" name="object 34"/>
            <p:cNvSpPr/>
            <p:nvPr/>
          </p:nvSpPr>
          <p:spPr>
            <a:xfrm>
              <a:off x="1815472" y="831794"/>
              <a:ext cx="736600" cy="913765"/>
            </a:xfrm>
            <a:custGeom>
              <a:avLst/>
              <a:gdLst/>
              <a:ahLst/>
              <a:cxnLst/>
              <a:rect l="l" t="t" r="r" b="b"/>
              <a:pathLst>
                <a:path w="736600" h="913764">
                  <a:moveTo>
                    <a:pt x="736030" y="619460"/>
                  </a:moveTo>
                  <a:lnTo>
                    <a:pt x="732445" y="573338"/>
                  </a:lnTo>
                  <a:lnTo>
                    <a:pt x="721594" y="528518"/>
                  </a:lnTo>
                  <a:lnTo>
                    <a:pt x="703914" y="485870"/>
                  </a:lnTo>
                  <a:lnTo>
                    <a:pt x="679871" y="446465"/>
                  </a:lnTo>
                  <a:lnTo>
                    <a:pt x="649843" y="411341"/>
                  </a:lnTo>
                  <a:lnTo>
                    <a:pt x="614712" y="381306"/>
                  </a:lnTo>
                  <a:lnTo>
                    <a:pt x="575308" y="357264"/>
                  </a:lnTo>
                  <a:lnTo>
                    <a:pt x="532659" y="339583"/>
                  </a:lnTo>
                  <a:lnTo>
                    <a:pt x="487699" y="328740"/>
                  </a:lnTo>
                  <a:lnTo>
                    <a:pt x="441724" y="325147"/>
                  </a:lnTo>
                  <a:lnTo>
                    <a:pt x="430177" y="325384"/>
                  </a:lnTo>
                  <a:lnTo>
                    <a:pt x="384291" y="330821"/>
                  </a:lnTo>
                  <a:lnTo>
                    <a:pt x="339820" y="343287"/>
                  </a:lnTo>
                  <a:lnTo>
                    <a:pt x="297986" y="362708"/>
                  </a:lnTo>
                  <a:lnTo>
                    <a:pt x="259500" y="388343"/>
                  </a:lnTo>
                  <a:lnTo>
                    <a:pt x="225651" y="419674"/>
                  </a:lnTo>
                  <a:lnTo>
                    <a:pt x="197008" y="455953"/>
                  </a:lnTo>
                  <a:lnTo>
                    <a:pt x="174469" y="496261"/>
                  </a:lnTo>
                  <a:lnTo>
                    <a:pt x="158522" y="539599"/>
                  </a:lnTo>
                  <a:lnTo>
                    <a:pt x="149500" y="584915"/>
                  </a:lnTo>
                  <a:lnTo>
                    <a:pt x="147412" y="619460"/>
                  </a:lnTo>
                  <a:lnTo>
                    <a:pt x="147678" y="631000"/>
                  </a:lnTo>
                  <a:lnTo>
                    <a:pt x="153085" y="676864"/>
                  </a:lnTo>
                  <a:lnTo>
                    <a:pt x="165588" y="721246"/>
                  </a:lnTo>
                  <a:lnTo>
                    <a:pt x="184972" y="763198"/>
                  </a:lnTo>
                  <a:lnTo>
                    <a:pt x="210637" y="801677"/>
                  </a:lnTo>
                  <a:lnTo>
                    <a:pt x="241938" y="835534"/>
                  </a:lnTo>
                  <a:lnTo>
                    <a:pt x="278225" y="864058"/>
                  </a:lnTo>
                  <a:lnTo>
                    <a:pt x="318555" y="886716"/>
                  </a:lnTo>
                  <a:lnTo>
                    <a:pt x="361900" y="902655"/>
                  </a:lnTo>
                  <a:lnTo>
                    <a:pt x="407179" y="911655"/>
                  </a:lnTo>
                  <a:lnTo>
                    <a:pt x="441724" y="913736"/>
                  </a:lnTo>
                  <a:lnTo>
                    <a:pt x="453294" y="913507"/>
                  </a:lnTo>
                  <a:lnTo>
                    <a:pt x="499157" y="908092"/>
                  </a:lnTo>
                  <a:lnTo>
                    <a:pt x="543658" y="895478"/>
                  </a:lnTo>
                  <a:lnTo>
                    <a:pt x="585581" y="876183"/>
                  </a:lnTo>
                  <a:lnTo>
                    <a:pt x="623941" y="850548"/>
                  </a:lnTo>
                  <a:lnTo>
                    <a:pt x="657798" y="819209"/>
                  </a:lnTo>
                  <a:lnTo>
                    <a:pt x="686441" y="782960"/>
                  </a:lnTo>
                  <a:lnTo>
                    <a:pt x="708980" y="742630"/>
                  </a:lnTo>
                  <a:lnTo>
                    <a:pt x="724920" y="699284"/>
                  </a:lnTo>
                  <a:lnTo>
                    <a:pt x="733949" y="654006"/>
                  </a:lnTo>
                  <a:lnTo>
                    <a:pt x="736030" y="619460"/>
                  </a:lnTo>
                  <a:close/>
                </a:path>
                <a:path w="736600" h="913764">
                  <a:moveTo>
                    <a:pt x="0" y="28183"/>
                  </a:moveTo>
                  <a:lnTo>
                    <a:pt x="28294" y="0"/>
                  </a:lnTo>
                </a:path>
                <a:path w="736600" h="913764">
                  <a:moveTo>
                    <a:pt x="0" y="56966"/>
                  </a:moveTo>
                  <a:lnTo>
                    <a:pt x="32582" y="24502"/>
                  </a:lnTo>
                </a:path>
                <a:path w="736600" h="913764">
                  <a:moveTo>
                    <a:pt x="14436" y="71291"/>
                  </a:moveTo>
                  <a:lnTo>
                    <a:pt x="32582" y="53151"/>
                  </a:lnTo>
                </a:path>
                <a:path w="736600" h="913764">
                  <a:moveTo>
                    <a:pt x="0" y="143160"/>
                  </a:moveTo>
                  <a:lnTo>
                    <a:pt x="23783" y="119347"/>
                  </a:lnTo>
                </a:path>
                <a:path w="736600" h="913764">
                  <a:moveTo>
                    <a:pt x="0" y="171921"/>
                  </a:moveTo>
                  <a:lnTo>
                    <a:pt x="32582" y="139457"/>
                  </a:lnTo>
                </a:path>
                <a:path w="736600" h="913764">
                  <a:moveTo>
                    <a:pt x="0" y="200704"/>
                  </a:moveTo>
                  <a:lnTo>
                    <a:pt x="32582" y="168129"/>
                  </a:lnTo>
                </a:path>
                <a:path w="736600" h="913764">
                  <a:moveTo>
                    <a:pt x="0" y="229465"/>
                  </a:moveTo>
                  <a:lnTo>
                    <a:pt x="32582" y="196890"/>
                  </a:lnTo>
                </a:path>
                <a:path w="736600" h="913764">
                  <a:moveTo>
                    <a:pt x="0" y="258137"/>
                  </a:moveTo>
                  <a:lnTo>
                    <a:pt x="32582" y="225651"/>
                  </a:lnTo>
                </a:path>
                <a:path w="736600" h="913764">
                  <a:moveTo>
                    <a:pt x="0" y="286898"/>
                  </a:moveTo>
                  <a:lnTo>
                    <a:pt x="32582" y="254434"/>
                  </a:lnTo>
                </a:path>
                <a:path w="736600" h="913764">
                  <a:moveTo>
                    <a:pt x="0" y="315689"/>
                  </a:moveTo>
                  <a:lnTo>
                    <a:pt x="32582" y="283084"/>
                  </a:lnTo>
                </a:path>
                <a:path w="736600" h="913764">
                  <a:moveTo>
                    <a:pt x="19302" y="325147"/>
                  </a:moveTo>
                  <a:lnTo>
                    <a:pt x="32582" y="311867"/>
                  </a:lnTo>
                </a:path>
                <a:path w="736600" h="913764">
                  <a:moveTo>
                    <a:pt x="0" y="0"/>
                  </a:moveTo>
                  <a:lnTo>
                    <a:pt x="0" y="913736"/>
                  </a:lnTo>
                </a:path>
                <a:path w="736600" h="913764">
                  <a:moveTo>
                    <a:pt x="32582" y="0"/>
                  </a:moveTo>
                  <a:lnTo>
                    <a:pt x="32582" y="913736"/>
                  </a:lnTo>
                </a:path>
                <a:path w="736600" h="913764">
                  <a:moveTo>
                    <a:pt x="0" y="409371"/>
                  </a:moveTo>
                  <a:lnTo>
                    <a:pt x="32582" y="409371"/>
                  </a:lnTo>
                </a:path>
                <a:path w="736600" h="913764">
                  <a:moveTo>
                    <a:pt x="0" y="436888"/>
                  </a:moveTo>
                  <a:lnTo>
                    <a:pt x="32582" y="436888"/>
                  </a:lnTo>
                </a:path>
                <a:path w="736600" h="913764">
                  <a:moveTo>
                    <a:pt x="16287" y="797278"/>
                  </a:moveTo>
                  <a:lnTo>
                    <a:pt x="32582" y="813573"/>
                  </a:lnTo>
                </a:path>
                <a:path w="736600" h="913764">
                  <a:moveTo>
                    <a:pt x="32582" y="586300"/>
                  </a:moveTo>
                  <a:lnTo>
                    <a:pt x="16287" y="602558"/>
                  </a:lnTo>
                  <a:lnTo>
                    <a:pt x="16287" y="797278"/>
                  </a:lnTo>
                  <a:lnTo>
                    <a:pt x="0" y="797278"/>
                  </a:lnTo>
                </a:path>
                <a:path w="736600" h="913764">
                  <a:moveTo>
                    <a:pt x="16287" y="602558"/>
                  </a:moveTo>
                  <a:lnTo>
                    <a:pt x="0" y="602558"/>
                  </a:lnTo>
                </a:path>
                <a:path w="736600" h="913764">
                  <a:moveTo>
                    <a:pt x="0" y="325147"/>
                  </a:moveTo>
                  <a:lnTo>
                    <a:pt x="32582" y="325147"/>
                  </a:lnTo>
                </a:path>
                <a:path w="736600" h="913764">
                  <a:moveTo>
                    <a:pt x="0" y="913736"/>
                  </a:moveTo>
                  <a:lnTo>
                    <a:pt x="32582" y="913736"/>
                  </a:lnTo>
                </a:path>
                <a:path w="736600" h="913764">
                  <a:moveTo>
                    <a:pt x="26561" y="913736"/>
                  </a:moveTo>
                  <a:lnTo>
                    <a:pt x="0" y="887175"/>
                  </a:lnTo>
                </a:path>
                <a:path w="736600" h="913764">
                  <a:moveTo>
                    <a:pt x="32582" y="890997"/>
                  </a:moveTo>
                  <a:lnTo>
                    <a:pt x="0" y="858384"/>
                  </a:lnTo>
                </a:path>
                <a:path w="736600" h="913764">
                  <a:moveTo>
                    <a:pt x="32582" y="862206"/>
                  </a:moveTo>
                  <a:lnTo>
                    <a:pt x="0" y="829631"/>
                  </a:lnTo>
                </a:path>
                <a:path w="736600" h="913764">
                  <a:moveTo>
                    <a:pt x="32582" y="833445"/>
                  </a:moveTo>
                  <a:lnTo>
                    <a:pt x="0" y="800981"/>
                  </a:lnTo>
                </a:path>
                <a:path w="736600" h="913764">
                  <a:moveTo>
                    <a:pt x="2747" y="602558"/>
                  </a:moveTo>
                  <a:lnTo>
                    <a:pt x="0" y="599810"/>
                  </a:lnTo>
                </a:path>
                <a:path w="736600" h="913764">
                  <a:moveTo>
                    <a:pt x="23902" y="594951"/>
                  </a:moveTo>
                  <a:lnTo>
                    <a:pt x="0" y="571027"/>
                  </a:lnTo>
                </a:path>
                <a:path w="736600" h="913764">
                  <a:moveTo>
                    <a:pt x="32582" y="574730"/>
                  </a:moveTo>
                  <a:lnTo>
                    <a:pt x="0" y="542266"/>
                  </a:lnTo>
                </a:path>
                <a:path w="736600" h="913764">
                  <a:moveTo>
                    <a:pt x="32582" y="546080"/>
                  </a:moveTo>
                  <a:lnTo>
                    <a:pt x="0" y="513505"/>
                  </a:lnTo>
                </a:path>
                <a:path w="736600" h="913764">
                  <a:moveTo>
                    <a:pt x="32582" y="517297"/>
                  </a:moveTo>
                  <a:lnTo>
                    <a:pt x="0" y="484833"/>
                  </a:lnTo>
                </a:path>
                <a:path w="736600" h="913764">
                  <a:moveTo>
                    <a:pt x="32582" y="488536"/>
                  </a:moveTo>
                  <a:lnTo>
                    <a:pt x="0" y="456072"/>
                  </a:lnTo>
                </a:path>
                <a:path w="736600" h="913764">
                  <a:moveTo>
                    <a:pt x="32582" y="459775"/>
                  </a:moveTo>
                  <a:lnTo>
                    <a:pt x="9695" y="436888"/>
                  </a:lnTo>
                </a:path>
                <a:path w="736600" h="913764">
                  <a:moveTo>
                    <a:pt x="10851" y="409371"/>
                  </a:moveTo>
                  <a:lnTo>
                    <a:pt x="0" y="398527"/>
                  </a:lnTo>
                </a:path>
                <a:path w="736600" h="913764">
                  <a:moveTo>
                    <a:pt x="32582" y="402342"/>
                  </a:moveTo>
                  <a:lnTo>
                    <a:pt x="0" y="369848"/>
                  </a:lnTo>
                </a:path>
                <a:path w="736600" h="913764">
                  <a:moveTo>
                    <a:pt x="32582" y="373551"/>
                  </a:moveTo>
                  <a:lnTo>
                    <a:pt x="0" y="341094"/>
                  </a:lnTo>
                </a:path>
                <a:path w="736600" h="913764">
                  <a:moveTo>
                    <a:pt x="32582" y="344909"/>
                  </a:moveTo>
                  <a:lnTo>
                    <a:pt x="12821" y="325147"/>
                  </a:lnTo>
                </a:path>
              </a:pathLst>
            </a:custGeom>
            <a:ln w="5332">
              <a:solidFill>
                <a:srgbClr val="908E90"/>
              </a:solidFill>
            </a:ln>
          </p:spPr>
          <p:txBody>
            <a:bodyPr wrap="square" lIns="0" tIns="0" rIns="0" bIns="0" rtlCol="0"/>
            <a:lstStyle/>
            <a:p>
              <a:endParaRPr sz="5351"/>
            </a:p>
          </p:txBody>
        </p:sp>
        <p:sp>
          <p:nvSpPr>
            <p:cNvPr id="34" name="object 35"/>
            <p:cNvSpPr/>
            <p:nvPr/>
          </p:nvSpPr>
          <p:spPr>
            <a:xfrm>
              <a:off x="1779104" y="1451255"/>
              <a:ext cx="843280" cy="0"/>
            </a:xfrm>
            <a:custGeom>
              <a:avLst/>
              <a:gdLst/>
              <a:ahLst/>
              <a:cxnLst/>
              <a:rect l="l" t="t" r="r" b="b"/>
              <a:pathLst>
                <a:path w="843280">
                  <a:moveTo>
                    <a:pt x="0" y="0"/>
                  </a:moveTo>
                  <a:lnTo>
                    <a:pt x="842763" y="0"/>
                  </a:lnTo>
                </a:path>
              </a:pathLst>
            </a:custGeom>
            <a:ln w="5332">
              <a:solidFill>
                <a:srgbClr val="908E90"/>
              </a:solidFill>
              <a:prstDash val="sysDash"/>
            </a:ln>
          </p:spPr>
          <p:txBody>
            <a:bodyPr wrap="square" lIns="0" tIns="0" rIns="0" bIns="0" rtlCol="0"/>
            <a:lstStyle/>
            <a:p>
              <a:endParaRPr sz="5351"/>
            </a:p>
          </p:txBody>
        </p:sp>
        <p:sp>
          <p:nvSpPr>
            <p:cNvPr id="35" name="object 36"/>
            <p:cNvSpPr/>
            <p:nvPr/>
          </p:nvSpPr>
          <p:spPr>
            <a:xfrm>
              <a:off x="1815472" y="831794"/>
              <a:ext cx="619125" cy="700405"/>
            </a:xfrm>
            <a:custGeom>
              <a:avLst/>
              <a:gdLst/>
              <a:ahLst/>
              <a:cxnLst/>
              <a:rect l="l" t="t" r="r" b="b"/>
              <a:pathLst>
                <a:path w="619125" h="700405">
                  <a:moveTo>
                    <a:pt x="268411" y="699862"/>
                  </a:moveTo>
                  <a:lnTo>
                    <a:pt x="354145" y="699862"/>
                  </a:lnTo>
                </a:path>
                <a:path w="619125" h="700405">
                  <a:moveTo>
                    <a:pt x="370433" y="699862"/>
                  </a:moveTo>
                  <a:lnTo>
                    <a:pt x="386721" y="699862"/>
                  </a:lnTo>
                </a:path>
                <a:path w="619125" h="700405">
                  <a:moveTo>
                    <a:pt x="402898" y="699862"/>
                  </a:moveTo>
                  <a:lnTo>
                    <a:pt x="484255" y="699862"/>
                  </a:lnTo>
                </a:path>
                <a:path w="619125" h="700405">
                  <a:moveTo>
                    <a:pt x="500543" y="699862"/>
                  </a:moveTo>
                  <a:lnTo>
                    <a:pt x="516719" y="699862"/>
                  </a:lnTo>
                </a:path>
                <a:path w="619125" h="700405">
                  <a:moveTo>
                    <a:pt x="533007" y="699862"/>
                  </a:moveTo>
                  <a:lnTo>
                    <a:pt x="618734" y="699862"/>
                  </a:lnTo>
                </a:path>
                <a:path w="619125" h="700405">
                  <a:moveTo>
                    <a:pt x="0" y="119347"/>
                  </a:moveTo>
                  <a:lnTo>
                    <a:pt x="32582" y="119347"/>
                  </a:lnTo>
                </a:path>
                <a:path w="619125" h="700405">
                  <a:moveTo>
                    <a:pt x="0" y="71291"/>
                  </a:moveTo>
                  <a:lnTo>
                    <a:pt x="32582" y="71291"/>
                  </a:lnTo>
                </a:path>
                <a:path w="619125" h="700405">
                  <a:moveTo>
                    <a:pt x="465767" y="95334"/>
                  </a:moveTo>
                  <a:lnTo>
                    <a:pt x="441724" y="71291"/>
                  </a:lnTo>
                  <a:lnTo>
                    <a:pt x="438599" y="71520"/>
                  </a:lnTo>
                  <a:lnTo>
                    <a:pt x="417682" y="95334"/>
                  </a:lnTo>
                  <a:lnTo>
                    <a:pt x="417911" y="98430"/>
                  </a:lnTo>
                  <a:lnTo>
                    <a:pt x="441724" y="119347"/>
                  </a:lnTo>
                  <a:lnTo>
                    <a:pt x="444850" y="119117"/>
                  </a:lnTo>
                  <a:lnTo>
                    <a:pt x="465767" y="95334"/>
                  </a:lnTo>
                </a:path>
                <a:path w="619125" h="700405">
                  <a:moveTo>
                    <a:pt x="32582" y="0"/>
                  </a:moveTo>
                  <a:lnTo>
                    <a:pt x="0" y="0"/>
                  </a:lnTo>
                </a:path>
                <a:path w="619125" h="700405">
                  <a:moveTo>
                    <a:pt x="392972" y="0"/>
                  </a:moveTo>
                  <a:lnTo>
                    <a:pt x="490477" y="0"/>
                  </a:lnTo>
                </a:path>
              </a:pathLst>
            </a:custGeom>
            <a:ln w="5332">
              <a:solidFill>
                <a:srgbClr val="908E90"/>
              </a:solidFill>
            </a:ln>
          </p:spPr>
          <p:txBody>
            <a:bodyPr wrap="square" lIns="0" tIns="0" rIns="0" bIns="0" rtlCol="0"/>
            <a:lstStyle/>
            <a:p>
              <a:endParaRPr sz="5351"/>
            </a:p>
          </p:txBody>
        </p:sp>
      </p:grpSp>
      <p:grpSp>
        <p:nvGrpSpPr>
          <p:cNvPr id="36" name="object 42"/>
          <p:cNvGrpSpPr/>
          <p:nvPr/>
        </p:nvGrpSpPr>
        <p:grpSpPr>
          <a:xfrm>
            <a:off x="11225275" y="1920486"/>
            <a:ext cx="2533053" cy="2818071"/>
            <a:chOff x="3112209" y="817647"/>
            <a:chExt cx="852169" cy="948055"/>
          </a:xfrm>
        </p:grpSpPr>
        <p:sp>
          <p:nvSpPr>
            <p:cNvPr id="37" name="object 43"/>
            <p:cNvSpPr/>
            <p:nvPr/>
          </p:nvSpPr>
          <p:spPr>
            <a:xfrm>
              <a:off x="3599701" y="817647"/>
              <a:ext cx="0" cy="948055"/>
            </a:xfrm>
            <a:custGeom>
              <a:avLst/>
              <a:gdLst/>
              <a:ahLst/>
              <a:cxnLst/>
              <a:rect l="l" t="t" r="r" b="b"/>
              <a:pathLst>
                <a:path h="948055">
                  <a:moveTo>
                    <a:pt x="0" y="0"/>
                  </a:moveTo>
                  <a:lnTo>
                    <a:pt x="0" y="947526"/>
                  </a:lnTo>
                </a:path>
              </a:pathLst>
            </a:custGeom>
            <a:ln w="5776">
              <a:solidFill>
                <a:srgbClr val="908E90"/>
              </a:solidFill>
              <a:prstDash val="sysDot"/>
            </a:ln>
          </p:spPr>
          <p:txBody>
            <a:bodyPr wrap="square" lIns="0" tIns="0" rIns="0" bIns="0" rtlCol="0"/>
            <a:lstStyle/>
            <a:p>
              <a:endParaRPr sz="5351"/>
            </a:p>
          </p:txBody>
        </p:sp>
        <p:sp>
          <p:nvSpPr>
            <p:cNvPr id="38" name="object 44"/>
            <p:cNvSpPr/>
            <p:nvPr/>
          </p:nvSpPr>
          <p:spPr>
            <a:xfrm>
              <a:off x="3158065" y="840735"/>
              <a:ext cx="490855" cy="913765"/>
            </a:xfrm>
            <a:custGeom>
              <a:avLst/>
              <a:gdLst/>
              <a:ahLst/>
              <a:cxnLst/>
              <a:rect l="l" t="t" r="r" b="b"/>
              <a:pathLst>
                <a:path w="490854" h="913764">
                  <a:moveTo>
                    <a:pt x="392883" y="329140"/>
                  </a:moveTo>
                  <a:lnTo>
                    <a:pt x="392883" y="0"/>
                  </a:lnTo>
                </a:path>
                <a:path w="490854" h="913764">
                  <a:moveTo>
                    <a:pt x="490388" y="329140"/>
                  </a:moveTo>
                  <a:lnTo>
                    <a:pt x="490388" y="0"/>
                  </a:lnTo>
                </a:path>
                <a:path w="490854" h="913764">
                  <a:moveTo>
                    <a:pt x="32582" y="0"/>
                  </a:moveTo>
                  <a:lnTo>
                    <a:pt x="32582" y="913595"/>
                  </a:lnTo>
                </a:path>
                <a:path w="490854" h="913764">
                  <a:moveTo>
                    <a:pt x="0" y="0"/>
                  </a:moveTo>
                  <a:lnTo>
                    <a:pt x="0" y="913595"/>
                  </a:lnTo>
                </a:path>
                <a:path w="490854" h="913764">
                  <a:moveTo>
                    <a:pt x="0" y="28183"/>
                  </a:moveTo>
                  <a:lnTo>
                    <a:pt x="28294" y="0"/>
                  </a:lnTo>
                </a:path>
                <a:path w="490854" h="913764">
                  <a:moveTo>
                    <a:pt x="0" y="56966"/>
                  </a:moveTo>
                  <a:lnTo>
                    <a:pt x="32582" y="24502"/>
                  </a:lnTo>
                </a:path>
                <a:path w="490854" h="913764">
                  <a:moveTo>
                    <a:pt x="14436" y="71291"/>
                  </a:moveTo>
                  <a:lnTo>
                    <a:pt x="32582" y="53151"/>
                  </a:lnTo>
                </a:path>
                <a:path w="490854" h="913764">
                  <a:moveTo>
                    <a:pt x="0" y="143130"/>
                  </a:moveTo>
                  <a:lnTo>
                    <a:pt x="23783" y="119347"/>
                  </a:lnTo>
                </a:path>
                <a:path w="490854" h="913764">
                  <a:moveTo>
                    <a:pt x="0" y="171921"/>
                  </a:moveTo>
                  <a:lnTo>
                    <a:pt x="32582" y="139457"/>
                  </a:lnTo>
                </a:path>
                <a:path w="490854" h="913764">
                  <a:moveTo>
                    <a:pt x="0" y="200682"/>
                  </a:moveTo>
                  <a:lnTo>
                    <a:pt x="32582" y="168099"/>
                  </a:lnTo>
                </a:path>
                <a:path w="490854" h="913764">
                  <a:moveTo>
                    <a:pt x="0" y="229435"/>
                  </a:moveTo>
                  <a:lnTo>
                    <a:pt x="32582" y="196860"/>
                  </a:lnTo>
                </a:path>
                <a:path w="490854" h="913764">
                  <a:moveTo>
                    <a:pt x="0" y="258085"/>
                  </a:moveTo>
                  <a:lnTo>
                    <a:pt x="32582" y="225621"/>
                  </a:lnTo>
                </a:path>
                <a:path w="490854" h="913764">
                  <a:moveTo>
                    <a:pt x="0" y="286869"/>
                  </a:moveTo>
                  <a:lnTo>
                    <a:pt x="32582" y="254382"/>
                  </a:lnTo>
                </a:path>
                <a:path w="490854" h="913764">
                  <a:moveTo>
                    <a:pt x="0" y="315629"/>
                  </a:moveTo>
                  <a:lnTo>
                    <a:pt x="32582" y="283054"/>
                  </a:lnTo>
                </a:path>
                <a:path w="490854" h="913764">
                  <a:moveTo>
                    <a:pt x="19302" y="325088"/>
                  </a:moveTo>
                  <a:lnTo>
                    <a:pt x="32582" y="311815"/>
                  </a:lnTo>
                </a:path>
              </a:pathLst>
            </a:custGeom>
            <a:ln w="5776">
              <a:solidFill>
                <a:srgbClr val="908E90"/>
              </a:solidFill>
            </a:ln>
          </p:spPr>
          <p:txBody>
            <a:bodyPr wrap="square" lIns="0" tIns="0" rIns="0" bIns="0" rtlCol="0"/>
            <a:lstStyle/>
            <a:p>
              <a:endParaRPr sz="5351"/>
            </a:p>
          </p:txBody>
        </p:sp>
        <p:sp>
          <p:nvSpPr>
            <p:cNvPr id="39" name="object 45"/>
            <p:cNvSpPr/>
            <p:nvPr/>
          </p:nvSpPr>
          <p:spPr>
            <a:xfrm>
              <a:off x="3112209" y="1460077"/>
              <a:ext cx="852169" cy="0"/>
            </a:xfrm>
            <a:custGeom>
              <a:avLst/>
              <a:gdLst/>
              <a:ahLst/>
              <a:cxnLst/>
              <a:rect l="l" t="t" r="r" b="b"/>
              <a:pathLst>
                <a:path w="852170">
                  <a:moveTo>
                    <a:pt x="0" y="0"/>
                  </a:moveTo>
                  <a:lnTo>
                    <a:pt x="852111" y="0"/>
                  </a:lnTo>
                </a:path>
              </a:pathLst>
            </a:custGeom>
            <a:ln w="5776">
              <a:solidFill>
                <a:srgbClr val="908E90"/>
              </a:solidFill>
              <a:prstDash val="sysDash"/>
            </a:ln>
          </p:spPr>
          <p:txBody>
            <a:bodyPr wrap="square" lIns="0" tIns="0" rIns="0" bIns="0" rtlCol="0"/>
            <a:lstStyle/>
            <a:p>
              <a:endParaRPr sz="5351"/>
            </a:p>
          </p:txBody>
        </p:sp>
        <p:sp>
          <p:nvSpPr>
            <p:cNvPr id="40" name="object 46"/>
            <p:cNvSpPr/>
            <p:nvPr/>
          </p:nvSpPr>
          <p:spPr>
            <a:xfrm>
              <a:off x="3305477" y="1165823"/>
              <a:ext cx="588645" cy="588645"/>
            </a:xfrm>
            <a:custGeom>
              <a:avLst/>
              <a:gdLst/>
              <a:ahLst/>
              <a:cxnLst/>
              <a:rect l="l" t="t" r="r" b="b"/>
              <a:pathLst>
                <a:path w="588645" h="588644">
                  <a:moveTo>
                    <a:pt x="588477" y="294253"/>
                  </a:moveTo>
                  <a:lnTo>
                    <a:pt x="584885" y="248160"/>
                  </a:lnTo>
                  <a:lnTo>
                    <a:pt x="574034" y="203319"/>
                  </a:lnTo>
                  <a:lnTo>
                    <a:pt x="556361" y="160699"/>
                  </a:lnTo>
                  <a:lnTo>
                    <a:pt x="532348" y="121317"/>
                  </a:lnTo>
                  <a:lnTo>
                    <a:pt x="502313" y="86194"/>
                  </a:lnTo>
                  <a:lnTo>
                    <a:pt x="467189" y="56166"/>
                  </a:lnTo>
                  <a:lnTo>
                    <a:pt x="427777" y="32116"/>
                  </a:lnTo>
                  <a:lnTo>
                    <a:pt x="385158" y="14443"/>
                  </a:lnTo>
                  <a:lnTo>
                    <a:pt x="340198" y="3592"/>
                  </a:lnTo>
                  <a:lnTo>
                    <a:pt x="294224" y="0"/>
                  </a:lnTo>
                  <a:lnTo>
                    <a:pt x="282684" y="237"/>
                  </a:lnTo>
                  <a:lnTo>
                    <a:pt x="236820" y="5673"/>
                  </a:lnTo>
                  <a:lnTo>
                    <a:pt x="192349" y="18146"/>
                  </a:lnTo>
                  <a:lnTo>
                    <a:pt x="150515" y="37560"/>
                  </a:lnTo>
                  <a:lnTo>
                    <a:pt x="112058" y="63195"/>
                  </a:lnTo>
                  <a:lnTo>
                    <a:pt x="78209" y="94497"/>
                  </a:lnTo>
                  <a:lnTo>
                    <a:pt x="49566" y="130783"/>
                  </a:lnTo>
                  <a:lnTo>
                    <a:pt x="27027" y="171114"/>
                  </a:lnTo>
                  <a:lnTo>
                    <a:pt x="11088" y="214429"/>
                  </a:lnTo>
                  <a:lnTo>
                    <a:pt x="2059" y="259707"/>
                  </a:lnTo>
                  <a:lnTo>
                    <a:pt x="0" y="294253"/>
                  </a:lnTo>
                  <a:lnTo>
                    <a:pt x="237" y="305801"/>
                  </a:lnTo>
                  <a:lnTo>
                    <a:pt x="5644" y="351657"/>
                  </a:lnTo>
                  <a:lnTo>
                    <a:pt x="18117" y="396009"/>
                  </a:lnTo>
                  <a:lnTo>
                    <a:pt x="37530" y="437962"/>
                  </a:lnTo>
                  <a:lnTo>
                    <a:pt x="63195" y="476448"/>
                  </a:lnTo>
                  <a:lnTo>
                    <a:pt x="94497" y="510268"/>
                  </a:lnTo>
                  <a:lnTo>
                    <a:pt x="130753" y="538829"/>
                  </a:lnTo>
                  <a:lnTo>
                    <a:pt x="171084" y="561449"/>
                  </a:lnTo>
                  <a:lnTo>
                    <a:pt x="214399" y="577397"/>
                  </a:lnTo>
                  <a:lnTo>
                    <a:pt x="259678" y="586418"/>
                  </a:lnTo>
                  <a:lnTo>
                    <a:pt x="294224" y="588507"/>
                  </a:lnTo>
                  <a:lnTo>
                    <a:pt x="305801" y="588270"/>
                  </a:lnTo>
                  <a:lnTo>
                    <a:pt x="351657" y="582833"/>
                  </a:lnTo>
                  <a:lnTo>
                    <a:pt x="396128" y="570249"/>
                  </a:lnTo>
                  <a:lnTo>
                    <a:pt x="438051" y="550947"/>
                  </a:lnTo>
                  <a:lnTo>
                    <a:pt x="476418" y="525311"/>
                  </a:lnTo>
                  <a:lnTo>
                    <a:pt x="510268" y="494010"/>
                  </a:lnTo>
                  <a:lnTo>
                    <a:pt x="538910" y="457723"/>
                  </a:lnTo>
                  <a:lnTo>
                    <a:pt x="561449" y="417393"/>
                  </a:lnTo>
                  <a:lnTo>
                    <a:pt x="577397" y="374077"/>
                  </a:lnTo>
                  <a:lnTo>
                    <a:pt x="586388" y="328799"/>
                  </a:lnTo>
                  <a:lnTo>
                    <a:pt x="588477" y="294253"/>
                  </a:lnTo>
                  <a:close/>
                </a:path>
              </a:pathLst>
            </a:custGeom>
            <a:ln w="5776">
              <a:solidFill>
                <a:srgbClr val="908E90"/>
              </a:solidFill>
            </a:ln>
          </p:spPr>
          <p:txBody>
            <a:bodyPr wrap="square" lIns="0" tIns="0" rIns="0" bIns="0" rtlCol="0"/>
            <a:lstStyle/>
            <a:p>
              <a:endParaRPr sz="5351"/>
            </a:p>
          </p:txBody>
        </p:sp>
        <p:sp>
          <p:nvSpPr>
            <p:cNvPr id="41" name="object 47"/>
            <p:cNvSpPr/>
            <p:nvPr/>
          </p:nvSpPr>
          <p:spPr>
            <a:xfrm>
              <a:off x="3613478" y="1233707"/>
              <a:ext cx="32384" cy="30480"/>
            </a:xfrm>
            <a:custGeom>
              <a:avLst/>
              <a:gdLst/>
              <a:ahLst/>
              <a:cxnLst/>
              <a:rect l="l" t="t" r="r" b="b"/>
              <a:pathLst>
                <a:path w="32385" h="30480">
                  <a:moveTo>
                    <a:pt x="0" y="30086"/>
                  </a:moveTo>
                  <a:lnTo>
                    <a:pt x="20917" y="0"/>
                  </a:lnTo>
                  <a:lnTo>
                    <a:pt x="32108" y="14754"/>
                  </a:lnTo>
                  <a:lnTo>
                    <a:pt x="0" y="30086"/>
                  </a:lnTo>
                  <a:close/>
                </a:path>
              </a:pathLst>
            </a:custGeom>
            <a:solidFill>
              <a:srgbClr val="0B0B0B"/>
            </a:solidFill>
          </p:spPr>
          <p:txBody>
            <a:bodyPr wrap="square" lIns="0" tIns="0" rIns="0" bIns="0" rtlCol="0"/>
            <a:lstStyle/>
            <a:p>
              <a:endParaRPr sz="5351"/>
            </a:p>
          </p:txBody>
        </p:sp>
        <p:sp>
          <p:nvSpPr>
            <p:cNvPr id="42" name="object 48"/>
            <p:cNvSpPr/>
            <p:nvPr/>
          </p:nvSpPr>
          <p:spPr>
            <a:xfrm>
              <a:off x="3613478" y="1233707"/>
              <a:ext cx="32384" cy="30480"/>
            </a:xfrm>
            <a:custGeom>
              <a:avLst/>
              <a:gdLst/>
              <a:ahLst/>
              <a:cxnLst/>
              <a:rect l="l" t="t" r="r" b="b"/>
              <a:pathLst>
                <a:path w="32385" h="30480">
                  <a:moveTo>
                    <a:pt x="32108" y="14754"/>
                  </a:moveTo>
                  <a:lnTo>
                    <a:pt x="0" y="30086"/>
                  </a:lnTo>
                  <a:lnTo>
                    <a:pt x="20917" y="0"/>
                  </a:lnTo>
                  <a:lnTo>
                    <a:pt x="32108" y="14754"/>
                  </a:lnTo>
                  <a:close/>
                </a:path>
              </a:pathLst>
            </a:custGeom>
            <a:ln w="6418">
              <a:solidFill>
                <a:srgbClr val="231F1F"/>
              </a:solidFill>
            </a:ln>
          </p:spPr>
          <p:txBody>
            <a:bodyPr wrap="square" lIns="0" tIns="0" rIns="0" bIns="0" rtlCol="0"/>
            <a:lstStyle/>
            <a:p>
              <a:endParaRPr sz="5351"/>
            </a:p>
          </p:txBody>
        </p:sp>
        <p:sp>
          <p:nvSpPr>
            <p:cNvPr id="43" name="object 49"/>
            <p:cNvSpPr/>
            <p:nvPr/>
          </p:nvSpPr>
          <p:spPr>
            <a:xfrm>
              <a:off x="3158065" y="1165823"/>
              <a:ext cx="619125" cy="588645"/>
            </a:xfrm>
            <a:custGeom>
              <a:avLst/>
              <a:gdLst/>
              <a:ahLst/>
              <a:cxnLst/>
              <a:rect l="l" t="t" r="r" b="b"/>
              <a:pathLst>
                <a:path w="619125" h="588644">
                  <a:moveTo>
                    <a:pt x="32582" y="8569"/>
                  </a:moveTo>
                  <a:lnTo>
                    <a:pt x="23902" y="0"/>
                  </a:lnTo>
                </a:path>
                <a:path w="619125" h="588644">
                  <a:moveTo>
                    <a:pt x="32582" y="37330"/>
                  </a:moveTo>
                  <a:lnTo>
                    <a:pt x="0" y="4866"/>
                  </a:lnTo>
                </a:path>
                <a:path w="619125" h="588644">
                  <a:moveTo>
                    <a:pt x="32582" y="66084"/>
                  </a:moveTo>
                  <a:lnTo>
                    <a:pt x="0" y="33508"/>
                  </a:lnTo>
                </a:path>
                <a:path w="619125" h="588644">
                  <a:moveTo>
                    <a:pt x="21931" y="84231"/>
                  </a:moveTo>
                  <a:lnTo>
                    <a:pt x="0" y="62269"/>
                  </a:lnTo>
                </a:path>
                <a:path w="619125" h="588644">
                  <a:moveTo>
                    <a:pt x="32582" y="123487"/>
                  </a:moveTo>
                  <a:lnTo>
                    <a:pt x="20776" y="111718"/>
                  </a:lnTo>
                </a:path>
                <a:path w="619125" h="588644">
                  <a:moveTo>
                    <a:pt x="32582" y="152278"/>
                  </a:moveTo>
                  <a:lnTo>
                    <a:pt x="0" y="119813"/>
                  </a:lnTo>
                </a:path>
                <a:path w="619125" h="588644">
                  <a:moveTo>
                    <a:pt x="32582" y="181039"/>
                  </a:moveTo>
                  <a:lnTo>
                    <a:pt x="0" y="148456"/>
                  </a:lnTo>
                </a:path>
                <a:path w="619125" h="588644">
                  <a:moveTo>
                    <a:pt x="32582" y="209800"/>
                  </a:moveTo>
                  <a:lnTo>
                    <a:pt x="0" y="177217"/>
                  </a:lnTo>
                </a:path>
                <a:path w="619125" h="588644">
                  <a:moveTo>
                    <a:pt x="32582" y="238442"/>
                  </a:moveTo>
                  <a:lnTo>
                    <a:pt x="0" y="205978"/>
                  </a:lnTo>
                </a:path>
                <a:path w="619125" h="588644">
                  <a:moveTo>
                    <a:pt x="32582" y="267203"/>
                  </a:moveTo>
                  <a:lnTo>
                    <a:pt x="0" y="234768"/>
                  </a:lnTo>
                </a:path>
                <a:path w="619125" h="588644">
                  <a:moveTo>
                    <a:pt x="30842" y="294253"/>
                  </a:moveTo>
                  <a:lnTo>
                    <a:pt x="0" y="263411"/>
                  </a:lnTo>
                </a:path>
                <a:path w="619125" h="588644">
                  <a:moveTo>
                    <a:pt x="2081" y="294253"/>
                  </a:moveTo>
                  <a:lnTo>
                    <a:pt x="0" y="292172"/>
                  </a:lnTo>
                </a:path>
                <a:path w="619125" h="588644">
                  <a:moveTo>
                    <a:pt x="32582" y="497106"/>
                  </a:moveTo>
                  <a:lnTo>
                    <a:pt x="20309" y="484981"/>
                  </a:lnTo>
                </a:path>
                <a:path w="619125" h="588644">
                  <a:moveTo>
                    <a:pt x="32582" y="525867"/>
                  </a:moveTo>
                  <a:lnTo>
                    <a:pt x="0" y="493284"/>
                  </a:lnTo>
                </a:path>
                <a:path w="619125" h="588644">
                  <a:moveTo>
                    <a:pt x="32582" y="554650"/>
                  </a:moveTo>
                  <a:lnTo>
                    <a:pt x="0" y="522074"/>
                  </a:lnTo>
                </a:path>
                <a:path w="619125" h="588644">
                  <a:moveTo>
                    <a:pt x="32582" y="583292"/>
                  </a:moveTo>
                  <a:lnTo>
                    <a:pt x="0" y="550835"/>
                  </a:lnTo>
                </a:path>
                <a:path w="619125" h="588644">
                  <a:moveTo>
                    <a:pt x="8880" y="588507"/>
                  </a:moveTo>
                  <a:lnTo>
                    <a:pt x="0" y="579589"/>
                  </a:lnTo>
                </a:path>
                <a:path w="619125" h="588644">
                  <a:moveTo>
                    <a:pt x="0" y="484981"/>
                  </a:moveTo>
                  <a:lnTo>
                    <a:pt x="32582" y="484981"/>
                  </a:lnTo>
                </a:path>
                <a:path w="619125" h="588644">
                  <a:moveTo>
                    <a:pt x="0" y="309852"/>
                  </a:moveTo>
                  <a:lnTo>
                    <a:pt x="32582" y="309852"/>
                  </a:lnTo>
                </a:path>
                <a:path w="619125" h="588644">
                  <a:moveTo>
                    <a:pt x="268359" y="309852"/>
                  </a:moveTo>
                  <a:lnTo>
                    <a:pt x="273914" y="353738"/>
                  </a:lnTo>
                  <a:lnTo>
                    <a:pt x="290431" y="394765"/>
                  </a:lnTo>
                  <a:lnTo>
                    <a:pt x="316533" y="430444"/>
                  </a:lnTo>
                  <a:lnTo>
                    <a:pt x="350842" y="458420"/>
                  </a:lnTo>
                  <a:lnTo>
                    <a:pt x="391032" y="476878"/>
                  </a:lnTo>
                  <a:lnTo>
                    <a:pt x="434606" y="484751"/>
                  </a:lnTo>
                  <a:lnTo>
                    <a:pt x="443487" y="484981"/>
                  </a:lnTo>
                  <a:lnTo>
                    <a:pt x="452398" y="484751"/>
                  </a:lnTo>
                  <a:lnTo>
                    <a:pt x="495943" y="476878"/>
                  </a:lnTo>
                  <a:lnTo>
                    <a:pt x="536133" y="458420"/>
                  </a:lnTo>
                  <a:lnTo>
                    <a:pt x="570449" y="430444"/>
                  </a:lnTo>
                  <a:lnTo>
                    <a:pt x="596691" y="394765"/>
                  </a:lnTo>
                  <a:lnTo>
                    <a:pt x="613098" y="353738"/>
                  </a:lnTo>
                  <a:lnTo>
                    <a:pt x="618386" y="318614"/>
                  </a:lnTo>
                  <a:lnTo>
                    <a:pt x="618623" y="309852"/>
                  </a:lnTo>
                </a:path>
                <a:path w="619125" h="588644">
                  <a:moveTo>
                    <a:pt x="0" y="111718"/>
                  </a:moveTo>
                  <a:lnTo>
                    <a:pt x="32582" y="111718"/>
                  </a:lnTo>
                </a:path>
                <a:path w="619125" h="588644">
                  <a:moveTo>
                    <a:pt x="0" y="84231"/>
                  </a:moveTo>
                  <a:lnTo>
                    <a:pt x="32582" y="84231"/>
                  </a:lnTo>
                </a:path>
                <a:path w="619125" h="588644">
                  <a:moveTo>
                    <a:pt x="455412" y="97970"/>
                  </a:moveTo>
                  <a:lnTo>
                    <a:pt x="441636" y="84231"/>
                  </a:lnTo>
                  <a:lnTo>
                    <a:pt x="439236" y="84460"/>
                  </a:lnTo>
                  <a:lnTo>
                    <a:pt x="427896" y="97970"/>
                  </a:lnTo>
                  <a:lnTo>
                    <a:pt x="428125" y="100400"/>
                  </a:lnTo>
                  <a:lnTo>
                    <a:pt x="441636" y="111718"/>
                  </a:lnTo>
                  <a:lnTo>
                    <a:pt x="444065" y="111599"/>
                  </a:lnTo>
                  <a:lnTo>
                    <a:pt x="455412" y="97970"/>
                  </a:lnTo>
                  <a:close/>
                </a:path>
                <a:path w="619125" h="588644">
                  <a:moveTo>
                    <a:pt x="0" y="0"/>
                  </a:moveTo>
                  <a:lnTo>
                    <a:pt x="32582" y="0"/>
                  </a:lnTo>
                </a:path>
                <a:path w="619125" h="588644">
                  <a:moveTo>
                    <a:pt x="0" y="588507"/>
                  </a:moveTo>
                  <a:lnTo>
                    <a:pt x="32582" y="588507"/>
                  </a:lnTo>
                </a:path>
                <a:path w="619125" h="588644">
                  <a:moveTo>
                    <a:pt x="268359" y="309852"/>
                  </a:moveTo>
                  <a:lnTo>
                    <a:pt x="618623" y="309852"/>
                  </a:lnTo>
                </a:path>
              </a:pathLst>
            </a:custGeom>
            <a:ln w="5776">
              <a:solidFill>
                <a:srgbClr val="908E90"/>
              </a:solidFill>
            </a:ln>
          </p:spPr>
          <p:txBody>
            <a:bodyPr wrap="square" lIns="0" tIns="0" rIns="0" bIns="0" rtlCol="0"/>
            <a:lstStyle/>
            <a:p>
              <a:endParaRPr sz="5351"/>
            </a:p>
          </p:txBody>
        </p:sp>
        <p:sp>
          <p:nvSpPr>
            <p:cNvPr id="44" name="object 50"/>
            <p:cNvSpPr/>
            <p:nvPr/>
          </p:nvSpPr>
          <p:spPr>
            <a:xfrm>
              <a:off x="3637143" y="1096591"/>
              <a:ext cx="189865" cy="148590"/>
            </a:xfrm>
            <a:custGeom>
              <a:avLst/>
              <a:gdLst/>
              <a:ahLst/>
              <a:cxnLst/>
              <a:rect l="l" t="t" r="r" b="b"/>
              <a:pathLst>
                <a:path w="189864" h="148590">
                  <a:moveTo>
                    <a:pt x="0" y="148367"/>
                  </a:moveTo>
                  <a:lnTo>
                    <a:pt x="189623" y="0"/>
                  </a:lnTo>
                </a:path>
              </a:pathLst>
            </a:custGeom>
            <a:ln w="5776">
              <a:solidFill>
                <a:srgbClr val="231F1F"/>
              </a:solidFill>
            </a:ln>
          </p:spPr>
          <p:txBody>
            <a:bodyPr wrap="square" lIns="0" tIns="0" rIns="0" bIns="0" rtlCol="0"/>
            <a:lstStyle/>
            <a:p>
              <a:endParaRPr sz="5351"/>
            </a:p>
          </p:txBody>
        </p:sp>
        <p:sp>
          <p:nvSpPr>
            <p:cNvPr id="45" name="object 51"/>
            <p:cNvSpPr/>
            <p:nvPr/>
          </p:nvSpPr>
          <p:spPr>
            <a:xfrm>
              <a:off x="3158065" y="840735"/>
              <a:ext cx="490855" cy="119380"/>
            </a:xfrm>
            <a:custGeom>
              <a:avLst/>
              <a:gdLst/>
              <a:ahLst/>
              <a:cxnLst/>
              <a:rect l="l" t="t" r="r" b="b"/>
              <a:pathLst>
                <a:path w="490854" h="119380">
                  <a:moveTo>
                    <a:pt x="392883" y="0"/>
                  </a:moveTo>
                  <a:lnTo>
                    <a:pt x="490388" y="0"/>
                  </a:lnTo>
                </a:path>
                <a:path w="490854" h="119380">
                  <a:moveTo>
                    <a:pt x="32582" y="0"/>
                  </a:moveTo>
                  <a:lnTo>
                    <a:pt x="0" y="0"/>
                  </a:lnTo>
                </a:path>
                <a:path w="490854" h="119380">
                  <a:moveTo>
                    <a:pt x="465678" y="95304"/>
                  </a:moveTo>
                  <a:lnTo>
                    <a:pt x="441636" y="71291"/>
                  </a:lnTo>
                  <a:lnTo>
                    <a:pt x="438510" y="71520"/>
                  </a:lnTo>
                  <a:lnTo>
                    <a:pt x="417622" y="95304"/>
                  </a:lnTo>
                  <a:lnTo>
                    <a:pt x="417852" y="98430"/>
                  </a:lnTo>
                  <a:lnTo>
                    <a:pt x="441636" y="119347"/>
                  </a:lnTo>
                  <a:lnTo>
                    <a:pt x="444761" y="119117"/>
                  </a:lnTo>
                  <a:lnTo>
                    <a:pt x="465678" y="95304"/>
                  </a:lnTo>
                  <a:close/>
                </a:path>
                <a:path w="490854" h="119380">
                  <a:moveTo>
                    <a:pt x="0" y="71291"/>
                  </a:moveTo>
                  <a:lnTo>
                    <a:pt x="32582" y="71291"/>
                  </a:lnTo>
                </a:path>
                <a:path w="490854" h="119380">
                  <a:moveTo>
                    <a:pt x="0" y="119347"/>
                  </a:moveTo>
                  <a:lnTo>
                    <a:pt x="32582" y="119347"/>
                  </a:lnTo>
                </a:path>
              </a:pathLst>
            </a:custGeom>
            <a:ln w="5776">
              <a:solidFill>
                <a:srgbClr val="908E90"/>
              </a:solidFill>
            </a:ln>
          </p:spPr>
          <p:txBody>
            <a:bodyPr wrap="square" lIns="0" tIns="0" rIns="0" bIns="0" rtlCol="0"/>
            <a:lstStyle/>
            <a:p>
              <a:endParaRPr sz="5351"/>
            </a:p>
          </p:txBody>
        </p:sp>
      </p:grpSp>
      <p:sp>
        <p:nvSpPr>
          <p:cNvPr id="2" name="Date Placeholder 3">
            <a:extLst>
              <a:ext uri="{FF2B5EF4-FFF2-40B4-BE49-F238E27FC236}">
                <a16:creationId xmlns:a16="http://schemas.microsoft.com/office/drawing/2014/main" id="{84EFDD58-CCE3-BB60-9335-FF2FB71DB09E}"/>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dirty="0"/>
              <a:t>Pijler Technologie</a:t>
            </a:r>
          </a:p>
        </p:txBody>
      </p:sp>
    </p:spTree>
    <p:extLst>
      <p:ext uri="{BB962C8B-B14F-4D97-AF65-F5344CB8AC3E}">
        <p14:creationId xmlns:p14="http://schemas.microsoft.com/office/powerpoint/2010/main" val="246741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Orifice plate flow meters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13</a:t>
            </a:fld>
            <a:endParaRPr lang="en-GB" dirty="0"/>
          </a:p>
        </p:txBody>
      </p:sp>
      <p:sp>
        <p:nvSpPr>
          <p:cNvPr id="13" name="object 6"/>
          <p:cNvSpPr/>
          <p:nvPr/>
        </p:nvSpPr>
        <p:spPr>
          <a:xfrm>
            <a:off x="3425131" y="3017679"/>
            <a:ext cx="4250114" cy="2994807"/>
          </a:xfrm>
          <a:prstGeom prst="rect">
            <a:avLst/>
          </a:prstGeom>
          <a:blipFill>
            <a:blip r:embed="rId2" cstate="print"/>
            <a:stretch>
              <a:fillRect/>
            </a:stretch>
          </a:blipFill>
        </p:spPr>
        <p:txBody>
          <a:bodyPr wrap="square" lIns="0" tIns="0" rIns="0" bIns="0" rtlCol="0"/>
          <a:lstStyle/>
          <a:p>
            <a:endParaRPr sz="5351"/>
          </a:p>
        </p:txBody>
      </p:sp>
      <p:sp>
        <p:nvSpPr>
          <p:cNvPr id="14" name="object 7"/>
          <p:cNvSpPr txBox="1"/>
          <p:nvPr/>
        </p:nvSpPr>
        <p:spPr>
          <a:xfrm>
            <a:off x="3324617" y="6174904"/>
            <a:ext cx="3731633" cy="848925"/>
          </a:xfrm>
          <a:prstGeom prst="rect">
            <a:avLst/>
          </a:prstGeom>
        </p:spPr>
        <p:txBody>
          <a:bodyPr vert="horz" wrap="square" lIns="0" tIns="30201" rIns="0" bIns="0" rtlCol="0">
            <a:spAutoFit/>
          </a:bodyPr>
          <a:lstStyle/>
          <a:p>
            <a:pPr marL="37752" marR="15101">
              <a:lnSpc>
                <a:spcPct val="101499"/>
              </a:lnSpc>
              <a:spcBef>
                <a:spcPts val="238"/>
              </a:spcBef>
            </a:pPr>
            <a:r>
              <a:rPr sz="2676" spc="-15" dirty="0">
                <a:solidFill>
                  <a:srgbClr val="333333"/>
                </a:solidFill>
                <a:latin typeface="LM Sans 9"/>
                <a:cs typeface="LM Sans 9"/>
              </a:rPr>
              <a:t>Orifice Plate with</a:t>
            </a:r>
            <a:r>
              <a:rPr sz="2676" spc="-89" dirty="0">
                <a:solidFill>
                  <a:srgbClr val="333333"/>
                </a:solidFill>
                <a:latin typeface="LM Sans 9"/>
                <a:cs typeface="LM Sans 9"/>
              </a:rPr>
              <a:t> </a:t>
            </a:r>
            <a:r>
              <a:rPr sz="2676" spc="-30" dirty="0">
                <a:solidFill>
                  <a:srgbClr val="333333"/>
                </a:solidFill>
                <a:latin typeface="LM Sans 9"/>
                <a:cs typeface="LM Sans 9"/>
              </a:rPr>
              <a:t>Carrier  </a:t>
            </a:r>
            <a:r>
              <a:rPr sz="2676" spc="-15" dirty="0">
                <a:solidFill>
                  <a:srgbClr val="333333"/>
                </a:solidFill>
                <a:latin typeface="LM Sans 9"/>
                <a:cs typeface="LM Sans 9"/>
              </a:rPr>
              <a:t>Ring and Flange</a:t>
            </a:r>
            <a:r>
              <a:rPr sz="2676" spc="-89" dirty="0">
                <a:solidFill>
                  <a:srgbClr val="333333"/>
                </a:solidFill>
                <a:latin typeface="LM Sans 9"/>
                <a:cs typeface="LM Sans 9"/>
              </a:rPr>
              <a:t> </a:t>
            </a:r>
            <a:r>
              <a:rPr sz="2676" spc="-15" dirty="0">
                <a:solidFill>
                  <a:srgbClr val="333333"/>
                </a:solidFill>
                <a:latin typeface="LM Sans 9"/>
                <a:cs typeface="LM Sans 9"/>
              </a:rPr>
              <a:t>Union</a:t>
            </a:r>
            <a:endParaRPr sz="2676">
              <a:latin typeface="LM Sans 9"/>
              <a:cs typeface="LM Sans 9"/>
            </a:endParaRPr>
          </a:p>
        </p:txBody>
      </p:sp>
      <p:sp>
        <p:nvSpPr>
          <p:cNvPr id="15" name="object 8"/>
          <p:cNvSpPr/>
          <p:nvPr/>
        </p:nvSpPr>
        <p:spPr>
          <a:xfrm>
            <a:off x="8557352" y="3086468"/>
            <a:ext cx="6293370" cy="2902622"/>
          </a:xfrm>
          <a:prstGeom prst="rect">
            <a:avLst/>
          </a:prstGeom>
          <a:blipFill>
            <a:blip r:embed="rId3" cstate="print"/>
            <a:stretch>
              <a:fillRect/>
            </a:stretch>
          </a:blipFill>
        </p:spPr>
        <p:txBody>
          <a:bodyPr wrap="square" lIns="0" tIns="0" rIns="0" bIns="0" rtlCol="0"/>
          <a:lstStyle/>
          <a:p>
            <a:endParaRPr sz="5351"/>
          </a:p>
        </p:txBody>
      </p:sp>
      <p:sp>
        <p:nvSpPr>
          <p:cNvPr id="16" name="object 9"/>
          <p:cNvSpPr txBox="1"/>
          <p:nvPr/>
        </p:nvSpPr>
        <p:spPr>
          <a:xfrm>
            <a:off x="10834805" y="6174902"/>
            <a:ext cx="1721421" cy="447994"/>
          </a:xfrm>
          <a:prstGeom prst="rect">
            <a:avLst/>
          </a:prstGeom>
        </p:spPr>
        <p:txBody>
          <a:bodyPr vert="horz" wrap="square" lIns="0" tIns="35864" rIns="0" bIns="0" rtlCol="0">
            <a:spAutoFit/>
          </a:bodyPr>
          <a:lstStyle/>
          <a:p>
            <a:pPr marL="37752">
              <a:spcBef>
                <a:spcPts val="282"/>
              </a:spcBef>
            </a:pPr>
            <a:r>
              <a:rPr sz="2676" spc="-30" dirty="0">
                <a:solidFill>
                  <a:srgbClr val="333333"/>
                </a:solidFill>
                <a:latin typeface="LM Sans 9"/>
                <a:cs typeface="LM Sans 9"/>
              </a:rPr>
              <a:t>Carrier</a:t>
            </a:r>
            <a:r>
              <a:rPr sz="2676" spc="-149" dirty="0">
                <a:solidFill>
                  <a:srgbClr val="333333"/>
                </a:solidFill>
                <a:latin typeface="LM Sans 9"/>
                <a:cs typeface="LM Sans 9"/>
              </a:rPr>
              <a:t> </a:t>
            </a:r>
            <a:r>
              <a:rPr sz="2676" spc="-15" dirty="0">
                <a:solidFill>
                  <a:srgbClr val="333333"/>
                </a:solidFill>
                <a:latin typeface="LM Sans 9"/>
                <a:cs typeface="LM Sans 9"/>
              </a:rPr>
              <a:t>ring</a:t>
            </a:r>
            <a:endParaRPr sz="2676">
              <a:latin typeface="LM Sans 9"/>
              <a:cs typeface="LM Sans 9"/>
            </a:endParaRPr>
          </a:p>
        </p:txBody>
      </p:sp>
      <p:sp>
        <p:nvSpPr>
          <p:cNvPr id="17" name="object 10"/>
          <p:cNvSpPr txBox="1"/>
          <p:nvPr/>
        </p:nvSpPr>
        <p:spPr>
          <a:xfrm>
            <a:off x="3324616" y="7418642"/>
            <a:ext cx="11502566" cy="1556964"/>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The male-female </a:t>
            </a:r>
            <a:r>
              <a:rPr sz="3270" spc="-30" dirty="0">
                <a:solidFill>
                  <a:srgbClr val="333333"/>
                </a:solidFill>
                <a:latin typeface="LM Sans 10"/>
                <a:cs typeface="LM Sans 10"/>
              </a:rPr>
              <a:t>carrier </a:t>
            </a:r>
            <a:r>
              <a:rPr sz="3270" spc="-15" dirty="0">
                <a:solidFill>
                  <a:srgbClr val="333333"/>
                </a:solidFill>
                <a:latin typeface="LM Sans 10"/>
                <a:cs typeface="LM Sans 10"/>
              </a:rPr>
              <a:t>ring is </a:t>
            </a:r>
            <a:r>
              <a:rPr sz="3270" spc="-30" dirty="0">
                <a:solidFill>
                  <a:srgbClr val="333333"/>
                </a:solidFill>
                <a:latin typeface="LM Sans 10"/>
                <a:cs typeface="LM Sans 10"/>
              </a:rPr>
              <a:t>provided </a:t>
            </a:r>
            <a:r>
              <a:rPr sz="3270" spc="-15" dirty="0">
                <a:solidFill>
                  <a:srgbClr val="333333"/>
                </a:solidFill>
                <a:latin typeface="LM Sans 10"/>
                <a:cs typeface="LM Sans 10"/>
              </a:rPr>
              <a:t>to facilitate </a:t>
            </a:r>
            <a:r>
              <a:rPr sz="3270" spc="-30" dirty="0">
                <a:solidFill>
                  <a:srgbClr val="333333"/>
                </a:solidFill>
                <a:latin typeface="LM Sans 10"/>
                <a:cs typeface="LM Sans 10"/>
              </a:rPr>
              <a:t>pressure  </a:t>
            </a:r>
            <a:r>
              <a:rPr sz="3270" spc="-15" dirty="0">
                <a:solidFill>
                  <a:srgbClr val="333333"/>
                </a:solidFill>
                <a:latin typeface="LM Sans 10"/>
                <a:cs typeface="LM Sans 10"/>
              </a:rPr>
              <a:t>tapping through it </a:t>
            </a:r>
            <a:r>
              <a:rPr sz="3270" spc="-30" dirty="0">
                <a:solidFill>
                  <a:srgbClr val="333333"/>
                </a:solidFill>
                <a:latin typeface="LM Sans 10"/>
                <a:cs typeface="LM Sans 10"/>
              </a:rPr>
              <a:t>(corner </a:t>
            </a:r>
            <a:r>
              <a:rPr sz="3270" spc="-15" dirty="0">
                <a:solidFill>
                  <a:srgbClr val="333333"/>
                </a:solidFill>
                <a:latin typeface="LM Sans 10"/>
                <a:cs typeface="LM Sans 10"/>
              </a:rPr>
              <a:t>tapping). This construction is generally  used </a:t>
            </a:r>
            <a:r>
              <a:rPr sz="3270" spc="-60" dirty="0">
                <a:solidFill>
                  <a:srgbClr val="333333"/>
                </a:solidFill>
                <a:latin typeface="LM Sans 10"/>
                <a:cs typeface="LM Sans 10"/>
              </a:rPr>
              <a:t>for </a:t>
            </a:r>
            <a:r>
              <a:rPr sz="3270" spc="-15" dirty="0">
                <a:solidFill>
                  <a:srgbClr val="333333"/>
                </a:solidFill>
                <a:latin typeface="LM Sans 10"/>
                <a:cs typeface="LM Sans 10"/>
              </a:rPr>
              <a:t>line sizes less than</a:t>
            </a:r>
            <a:r>
              <a:rPr sz="3270" dirty="0">
                <a:solidFill>
                  <a:srgbClr val="333333"/>
                </a:solidFill>
                <a:latin typeface="LM Sans 10"/>
                <a:cs typeface="LM Sans 10"/>
              </a:rPr>
              <a:t> </a:t>
            </a:r>
            <a:r>
              <a:rPr sz="3270" spc="-179" dirty="0">
                <a:solidFill>
                  <a:srgbClr val="333333"/>
                </a:solidFill>
                <a:latin typeface="LM Sans 10"/>
                <a:cs typeface="LM Sans 10"/>
              </a:rPr>
              <a:t>2”.</a:t>
            </a:r>
            <a:endParaRPr sz="3270">
              <a:latin typeface="LM Sans 10"/>
              <a:cs typeface="LM Sans 10"/>
            </a:endParaRPr>
          </a:p>
        </p:txBody>
      </p:sp>
      <p:sp>
        <p:nvSpPr>
          <p:cNvPr id="2" name="Date Placeholder 3">
            <a:extLst>
              <a:ext uri="{FF2B5EF4-FFF2-40B4-BE49-F238E27FC236}">
                <a16:creationId xmlns:a16="http://schemas.microsoft.com/office/drawing/2014/main" id="{D581B536-249A-0407-4963-A94DFA15F48C}"/>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85120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27F469-0001-4834-A2D2-2493FA954134}"/>
              </a:ext>
            </a:extLst>
          </p:cNvPr>
          <p:cNvSpPr>
            <a:spLocks noGrp="1"/>
          </p:cNvSpPr>
          <p:nvPr>
            <p:ph type="title"/>
          </p:nvPr>
        </p:nvSpPr>
        <p:spPr/>
        <p:txBody>
          <a:bodyPr/>
          <a:lstStyle/>
          <a:p>
            <a:r>
              <a:rPr lang="nl-BE" dirty="0"/>
              <a:t>ORIFICE of MEETFLENS</a:t>
            </a:r>
            <a:endParaRPr lang="en-GB" dirty="0"/>
          </a:p>
        </p:txBody>
      </p:sp>
      <p:sp>
        <p:nvSpPr>
          <p:cNvPr id="5" name="Slide Number Placeholder 4">
            <a:extLst>
              <a:ext uri="{FF2B5EF4-FFF2-40B4-BE49-F238E27FC236}">
                <a16:creationId xmlns:a16="http://schemas.microsoft.com/office/drawing/2014/main" id="{B7F519DD-20B3-4A90-82BD-F5C97CAA857E}"/>
              </a:ext>
            </a:extLst>
          </p:cNvPr>
          <p:cNvSpPr>
            <a:spLocks noGrp="1"/>
          </p:cNvSpPr>
          <p:nvPr>
            <p:ph type="sldNum" sz="quarter" idx="4"/>
          </p:nvPr>
        </p:nvSpPr>
        <p:spPr/>
        <p:txBody>
          <a:bodyPr/>
          <a:lstStyle/>
          <a:p>
            <a:fld id="{C0F550FA-FCCC-4A7D-8E1A-87BCAA2E5874}" type="slidenum">
              <a:rPr lang="en-GB" smtClean="0"/>
              <a:pPr/>
              <a:t>14</a:t>
            </a:fld>
            <a:endParaRPr lang="en-GB"/>
          </a:p>
        </p:txBody>
      </p:sp>
      <p:pic>
        <p:nvPicPr>
          <p:cNvPr id="10" name="Picture 2" descr="R:\Common (Oud O schijf)\HE MGMT LS editorial department\Media\Projecten\Projecten 2014\XTRA\Mott - Toegepaste stromingsleer 7\Producten\Beeldbank\H15\Figuur_15-6.jpg">
            <a:extLst>
              <a:ext uri="{FF2B5EF4-FFF2-40B4-BE49-F238E27FC236}">
                <a16:creationId xmlns:a16="http://schemas.microsoft.com/office/drawing/2014/main" id="{0D6043E3-B854-47F2-BBBC-61BFA6AA6209}"/>
              </a:ext>
            </a:extLst>
          </p:cNvPr>
          <p:cNvPicPr>
            <a:picLocks noGrp="1" noChangeAspect="1" noChangeArrowheads="1"/>
          </p:cNvPicPr>
          <p:nvPr>
            <p:ph type="pic" sz="quarter" idx="4294967295"/>
          </p:nvPr>
        </p:nvPicPr>
        <p:blipFill>
          <a:blip r:embed="rId2">
            <a:extLst>
              <a:ext uri="{28A0092B-C50C-407E-A947-70E740481C1C}">
                <a14:useLocalDpi xmlns:a14="http://schemas.microsoft.com/office/drawing/2010/main" val="0"/>
              </a:ext>
            </a:extLst>
          </a:blip>
          <a:srcRect t="12329" b="12329"/>
          <a:stretch>
            <a:fillRect/>
          </a:stretch>
        </p:blipFill>
        <p:spPr bwMode="auto">
          <a:xfrm>
            <a:off x="9012116" y="121993"/>
            <a:ext cx="8910638" cy="981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3">
            <a:extLst>
              <a:ext uri="{FF2B5EF4-FFF2-40B4-BE49-F238E27FC236}">
                <a16:creationId xmlns:a16="http://schemas.microsoft.com/office/drawing/2014/main" id="{FA2479AA-8A3F-A2D2-1D51-00FD069F5F8C}"/>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pic>
        <p:nvPicPr>
          <p:cNvPr id="4" name="Picture 3">
            <a:extLst>
              <a:ext uri="{FF2B5EF4-FFF2-40B4-BE49-F238E27FC236}">
                <a16:creationId xmlns:a16="http://schemas.microsoft.com/office/drawing/2014/main" id="{5E52409D-DB47-4AF4-053A-6FFE659954CA}"/>
              </a:ext>
            </a:extLst>
          </p:cNvPr>
          <p:cNvPicPr>
            <a:picLocks noChangeAspect="1"/>
          </p:cNvPicPr>
          <p:nvPr/>
        </p:nvPicPr>
        <p:blipFill>
          <a:blip r:embed="rId3"/>
          <a:stretch>
            <a:fillRect/>
          </a:stretch>
        </p:blipFill>
        <p:spPr>
          <a:xfrm>
            <a:off x="609889" y="3325364"/>
            <a:ext cx="7897327" cy="3743847"/>
          </a:xfrm>
          <a:prstGeom prst="rect">
            <a:avLst/>
          </a:prstGeom>
        </p:spPr>
      </p:pic>
    </p:spTree>
    <p:extLst>
      <p:ext uri="{BB962C8B-B14F-4D97-AF65-F5344CB8AC3E}">
        <p14:creationId xmlns:p14="http://schemas.microsoft.com/office/powerpoint/2010/main" val="110200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Venturi</a:t>
            </a:r>
            <a:r>
              <a:rPr lang="en-US" dirty="0"/>
              <a:t> flow meters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15</a:t>
            </a:fld>
            <a:endParaRPr lang="en-GB" dirty="0"/>
          </a:p>
        </p:txBody>
      </p:sp>
      <p:sp>
        <p:nvSpPr>
          <p:cNvPr id="9" name="object 6"/>
          <p:cNvSpPr/>
          <p:nvPr/>
        </p:nvSpPr>
        <p:spPr>
          <a:xfrm>
            <a:off x="5677021" y="1876138"/>
            <a:ext cx="6933957" cy="4044807"/>
          </a:xfrm>
          <a:prstGeom prst="rect">
            <a:avLst/>
          </a:prstGeom>
          <a:blipFill>
            <a:blip r:embed="rId2" cstate="print"/>
            <a:stretch>
              <a:fillRect/>
            </a:stretch>
          </a:blipFill>
        </p:spPr>
        <p:txBody>
          <a:bodyPr wrap="square" lIns="0" tIns="0" rIns="0" bIns="0" rtlCol="0"/>
          <a:lstStyle/>
          <a:p>
            <a:endParaRPr sz="5351"/>
          </a:p>
        </p:txBody>
      </p:sp>
      <p:sp>
        <p:nvSpPr>
          <p:cNvPr id="10" name="object 7"/>
          <p:cNvSpPr txBox="1"/>
          <p:nvPr/>
        </p:nvSpPr>
        <p:spPr>
          <a:xfrm>
            <a:off x="1916723" y="6277845"/>
            <a:ext cx="13610491" cy="2593529"/>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The venturi </a:t>
            </a:r>
            <a:r>
              <a:rPr sz="3270" dirty="0">
                <a:solidFill>
                  <a:srgbClr val="333333"/>
                </a:solidFill>
                <a:latin typeface="LM Sans 10"/>
                <a:cs typeface="LM Sans 10"/>
              </a:rPr>
              <a:t>tube </a:t>
            </a:r>
            <a:r>
              <a:rPr sz="3270" spc="-15" dirty="0">
                <a:solidFill>
                  <a:srgbClr val="333333"/>
                </a:solidFill>
                <a:latin typeface="LM Sans 10"/>
                <a:cs typeface="LM Sans 10"/>
              </a:rPr>
              <a:t>consists of a converging conical inlet section in  which the cross section of the stream decreases and the velocity  increases with concurrent increases of velocity head and</a:t>
            </a:r>
            <a:r>
              <a:rPr sz="3270" spc="-149" dirty="0">
                <a:solidFill>
                  <a:srgbClr val="333333"/>
                </a:solidFill>
                <a:latin typeface="LM Sans 10"/>
                <a:cs typeface="LM Sans 10"/>
              </a:rPr>
              <a:t> </a:t>
            </a:r>
            <a:r>
              <a:rPr sz="3270" spc="-15" dirty="0">
                <a:solidFill>
                  <a:srgbClr val="333333"/>
                </a:solidFill>
                <a:latin typeface="LM Sans 10"/>
                <a:cs typeface="LM Sans 10"/>
              </a:rPr>
              <a:t>decreases  of </a:t>
            </a:r>
            <a:r>
              <a:rPr sz="3270" spc="-30" dirty="0">
                <a:solidFill>
                  <a:srgbClr val="333333"/>
                </a:solidFill>
                <a:latin typeface="LM Sans 10"/>
                <a:cs typeface="LM Sans 10"/>
              </a:rPr>
              <a:t>pressure </a:t>
            </a:r>
            <a:r>
              <a:rPr sz="3270" spc="-15" dirty="0">
                <a:solidFill>
                  <a:srgbClr val="333333"/>
                </a:solidFill>
                <a:latin typeface="LM Sans 10"/>
                <a:cs typeface="LM Sans 10"/>
              </a:rPr>
              <a:t>head. The </a:t>
            </a:r>
            <a:r>
              <a:rPr sz="3270" dirty="0">
                <a:solidFill>
                  <a:srgbClr val="333333"/>
                </a:solidFill>
                <a:latin typeface="LM Sans 10"/>
                <a:cs typeface="LM Sans 10"/>
              </a:rPr>
              <a:t>tube </a:t>
            </a:r>
            <a:r>
              <a:rPr sz="3270" spc="-15" dirty="0">
                <a:solidFill>
                  <a:srgbClr val="333333"/>
                </a:solidFill>
                <a:latin typeface="LM Sans 10"/>
                <a:cs typeface="LM Sans 10"/>
              </a:rPr>
              <a:t>also includes a cylindrical throat that  </a:t>
            </a:r>
            <a:r>
              <a:rPr sz="3270" spc="-30" dirty="0">
                <a:solidFill>
                  <a:srgbClr val="333333"/>
                </a:solidFill>
                <a:latin typeface="LM Sans 10"/>
                <a:cs typeface="LM Sans 10"/>
              </a:rPr>
              <a:t>provides </a:t>
            </a:r>
            <a:r>
              <a:rPr sz="3270" spc="-15" dirty="0">
                <a:solidFill>
                  <a:srgbClr val="333333"/>
                </a:solidFill>
                <a:latin typeface="LM Sans 10"/>
                <a:cs typeface="LM Sans 10"/>
              </a:rPr>
              <a:t>a </a:t>
            </a:r>
            <a:r>
              <a:rPr sz="3270" dirty="0">
                <a:solidFill>
                  <a:srgbClr val="333333"/>
                </a:solidFill>
                <a:latin typeface="LM Sans 10"/>
                <a:cs typeface="LM Sans 10"/>
              </a:rPr>
              <a:t>point </a:t>
            </a:r>
            <a:r>
              <a:rPr sz="3270" spc="-60" dirty="0">
                <a:solidFill>
                  <a:srgbClr val="333333"/>
                </a:solidFill>
                <a:latin typeface="LM Sans 10"/>
                <a:cs typeface="LM Sans 10"/>
              </a:rPr>
              <a:t>for </a:t>
            </a:r>
            <a:r>
              <a:rPr sz="3270" spc="-15" dirty="0">
                <a:solidFill>
                  <a:srgbClr val="333333"/>
                </a:solidFill>
                <a:latin typeface="LM Sans 10"/>
                <a:cs typeface="LM Sans 10"/>
              </a:rPr>
              <a:t>measuring this decreased </a:t>
            </a:r>
            <a:r>
              <a:rPr sz="3270" spc="-30" dirty="0">
                <a:solidFill>
                  <a:srgbClr val="333333"/>
                </a:solidFill>
                <a:latin typeface="LM Sans 10"/>
                <a:cs typeface="LM Sans 10"/>
              </a:rPr>
              <a:t>pressure </a:t>
            </a:r>
            <a:r>
              <a:rPr sz="3270" spc="-15" dirty="0">
                <a:solidFill>
                  <a:srgbClr val="333333"/>
                </a:solidFill>
                <a:latin typeface="LM Sans 10"/>
                <a:cs typeface="LM Sans 10"/>
              </a:rPr>
              <a:t>in an </a:t>
            </a:r>
            <a:r>
              <a:rPr sz="3270" spc="-45" dirty="0">
                <a:solidFill>
                  <a:srgbClr val="333333"/>
                </a:solidFill>
                <a:latin typeface="LM Sans 10"/>
                <a:cs typeface="LM Sans 10"/>
              </a:rPr>
              <a:t>area  </a:t>
            </a:r>
            <a:r>
              <a:rPr sz="3270" spc="-15" dirty="0">
                <a:solidFill>
                  <a:srgbClr val="333333"/>
                </a:solidFill>
                <a:latin typeface="LM Sans 10"/>
                <a:cs typeface="LM Sans 10"/>
              </a:rPr>
              <a:t>where </a:t>
            </a:r>
            <a:r>
              <a:rPr sz="3270" spc="-60" dirty="0">
                <a:solidFill>
                  <a:srgbClr val="333333"/>
                </a:solidFill>
                <a:latin typeface="LM Sans 10"/>
                <a:cs typeface="LM Sans 10"/>
              </a:rPr>
              <a:t>flow </a:t>
            </a:r>
            <a:r>
              <a:rPr sz="3270" spc="-15" dirty="0">
                <a:solidFill>
                  <a:srgbClr val="333333"/>
                </a:solidFill>
                <a:latin typeface="LM Sans 10"/>
                <a:cs typeface="LM Sans 10"/>
              </a:rPr>
              <a:t>rate is neither increasing </a:t>
            </a:r>
            <a:r>
              <a:rPr sz="3270" spc="-60" dirty="0">
                <a:solidFill>
                  <a:srgbClr val="333333"/>
                </a:solidFill>
                <a:latin typeface="LM Sans 10"/>
                <a:cs typeface="LM Sans 10"/>
              </a:rPr>
              <a:t>nor</a:t>
            </a:r>
            <a:r>
              <a:rPr sz="3270" dirty="0">
                <a:solidFill>
                  <a:srgbClr val="333333"/>
                </a:solidFill>
                <a:latin typeface="LM Sans 10"/>
                <a:cs typeface="LM Sans 10"/>
              </a:rPr>
              <a:t> </a:t>
            </a:r>
            <a:r>
              <a:rPr sz="3270" spc="-15" dirty="0">
                <a:solidFill>
                  <a:srgbClr val="333333"/>
                </a:solidFill>
                <a:latin typeface="LM Sans 10"/>
                <a:cs typeface="LM Sans 10"/>
              </a:rPr>
              <a:t>decreasing.</a:t>
            </a:r>
            <a:endParaRPr sz="3270" dirty="0">
              <a:latin typeface="LM Sans 10"/>
              <a:cs typeface="LM Sans 10"/>
            </a:endParaRPr>
          </a:p>
        </p:txBody>
      </p:sp>
      <p:sp>
        <p:nvSpPr>
          <p:cNvPr id="2" name="Date Placeholder 3">
            <a:extLst>
              <a:ext uri="{FF2B5EF4-FFF2-40B4-BE49-F238E27FC236}">
                <a16:creationId xmlns:a16="http://schemas.microsoft.com/office/drawing/2014/main" id="{ED538179-6C6E-D908-01DC-D374783AC78B}"/>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862466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935FCA-0CA0-4562-9C3A-FA97EC0760A2}"/>
              </a:ext>
            </a:extLst>
          </p:cNvPr>
          <p:cNvSpPr>
            <a:spLocks noGrp="1"/>
          </p:cNvSpPr>
          <p:nvPr>
            <p:ph type="body" sz="quarter" idx="17"/>
          </p:nvPr>
        </p:nvSpPr>
        <p:spPr>
          <a:xfrm>
            <a:off x="7512477" y="2187347"/>
            <a:ext cx="9147891" cy="6103800"/>
          </a:xfrm>
        </p:spPr>
        <p:txBody>
          <a:bodyPr/>
          <a:lstStyle/>
          <a:p>
            <a:r>
              <a:rPr lang="nl-BE" dirty="0" err="1"/>
              <a:t>Energycomparison</a:t>
            </a:r>
            <a:r>
              <a:rPr lang="nl-BE" dirty="0"/>
              <a:t> !!!</a:t>
            </a:r>
          </a:p>
          <a:p>
            <a:r>
              <a:rPr lang="en-US" b="0" i="0" dirty="0">
                <a:solidFill>
                  <a:srgbClr val="000000"/>
                </a:solidFill>
                <a:effectLst/>
                <a:latin typeface="Segoe UI Web (West European)"/>
              </a:rPr>
              <a:t>Linear</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and</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local</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energy</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losses</a:t>
            </a:r>
            <a:r>
              <a:rPr lang="en-US" b="0" i="0" dirty="0">
                <a:solidFill>
                  <a:srgbClr val="000000"/>
                </a:solidFill>
                <a:effectLst/>
                <a:highlight>
                  <a:srgbClr val="EFF6FF"/>
                </a:highlight>
                <a:latin typeface="Segoe UI Web (West European)"/>
              </a:rPr>
              <a:t> </a:t>
            </a:r>
          </a:p>
          <a:p>
            <a:r>
              <a:rPr lang="en-US" b="0" i="0" dirty="0">
                <a:solidFill>
                  <a:srgbClr val="000000"/>
                </a:solidFill>
                <a:effectLst/>
                <a:latin typeface="Segoe UI Web (West European)"/>
              </a:rPr>
              <a:t>Outflow</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coefficient</a:t>
            </a:r>
            <a:endParaRPr lang="nl-BE" baseline="-25000" dirty="0"/>
          </a:p>
          <a:p>
            <a:endParaRPr lang="nl-BE" dirty="0"/>
          </a:p>
          <a:p>
            <a:pPr marL="0" indent="0">
              <a:buNone/>
            </a:pPr>
            <a:endParaRPr lang="en-GB" dirty="0"/>
          </a:p>
        </p:txBody>
      </p:sp>
      <p:sp>
        <p:nvSpPr>
          <p:cNvPr id="6" name="Title 5">
            <a:extLst>
              <a:ext uri="{FF2B5EF4-FFF2-40B4-BE49-F238E27FC236}">
                <a16:creationId xmlns:a16="http://schemas.microsoft.com/office/drawing/2014/main" id="{0627F469-0001-4834-A2D2-2493FA954134}"/>
              </a:ext>
            </a:extLst>
          </p:cNvPr>
          <p:cNvSpPr>
            <a:spLocks noGrp="1"/>
          </p:cNvSpPr>
          <p:nvPr>
            <p:ph type="title"/>
          </p:nvPr>
        </p:nvSpPr>
        <p:spPr/>
        <p:txBody>
          <a:bodyPr/>
          <a:lstStyle/>
          <a:p>
            <a:r>
              <a:rPr lang="nl-BE" dirty="0"/>
              <a:t>VENTURIBUIS</a:t>
            </a:r>
            <a:endParaRPr lang="en-GB" dirty="0"/>
          </a:p>
        </p:txBody>
      </p:sp>
      <p:sp>
        <p:nvSpPr>
          <p:cNvPr id="5" name="Slide Number Placeholder 4">
            <a:extLst>
              <a:ext uri="{FF2B5EF4-FFF2-40B4-BE49-F238E27FC236}">
                <a16:creationId xmlns:a16="http://schemas.microsoft.com/office/drawing/2014/main" id="{B7F519DD-20B3-4A90-82BD-F5C97CAA857E}"/>
              </a:ext>
            </a:extLst>
          </p:cNvPr>
          <p:cNvSpPr>
            <a:spLocks noGrp="1"/>
          </p:cNvSpPr>
          <p:nvPr>
            <p:ph type="sldNum" sz="quarter" idx="4"/>
          </p:nvPr>
        </p:nvSpPr>
        <p:spPr/>
        <p:txBody>
          <a:bodyPr/>
          <a:lstStyle/>
          <a:p>
            <a:fld id="{C0F550FA-FCCC-4A7D-8E1A-87BCAA2E5874}" type="slidenum">
              <a:rPr lang="en-GB" smtClean="0"/>
              <a:pPr/>
              <a:t>16</a:t>
            </a:fld>
            <a:endParaRPr lang="en-GB"/>
          </a:p>
        </p:txBody>
      </p:sp>
      <p:pic>
        <p:nvPicPr>
          <p:cNvPr id="8" name="Picture 2" descr="R:\Common (Oud O schijf)\HE MGMT LS editorial department\Media\Projecten\Projecten 2014\XTRA\Mott - Toegepaste stromingsleer 7\Producten\Beeldbank\H15\Figuur_15-2.jpg">
            <a:extLst>
              <a:ext uri="{FF2B5EF4-FFF2-40B4-BE49-F238E27FC236}">
                <a16:creationId xmlns:a16="http://schemas.microsoft.com/office/drawing/2014/main" id="{0C782355-0658-4D06-97D9-6FF987350D83}"/>
              </a:ext>
            </a:extLst>
          </p:cNvPr>
          <p:cNvPicPr>
            <a:picLocks noGrp="1" noChangeAspect="1" noChangeArrowheads="1"/>
          </p:cNvPicPr>
          <p:nvPr>
            <p:ph type="pic" sz="quarter" idx="4294967295"/>
          </p:nvPr>
        </p:nvPicPr>
        <p:blipFill rotWithShape="1">
          <a:blip r:embed="rId2">
            <a:extLst>
              <a:ext uri="{28A0092B-C50C-407E-A947-70E740481C1C}">
                <a14:useLocalDpi xmlns:a14="http://schemas.microsoft.com/office/drawing/2010/main" val="0"/>
              </a:ext>
            </a:extLst>
          </a:blip>
          <a:srcRect t="11505" b="11505"/>
          <a:stretch/>
        </p:blipFill>
        <p:spPr bwMode="auto">
          <a:xfrm>
            <a:off x="0" y="1811213"/>
            <a:ext cx="7512477" cy="8276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A6E69A-8B69-48C6-9487-037D1C934B96}"/>
                  </a:ext>
                </a:extLst>
              </p:cNvPr>
              <p:cNvSpPr txBox="1"/>
              <p:nvPr/>
            </p:nvSpPr>
            <p:spPr>
              <a:xfrm>
                <a:off x="8836461" y="6269963"/>
                <a:ext cx="8910000" cy="17202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BE" sz="3600" i="1">
                          <a:latin typeface="Cambria Math" panose="02040503050406030204" pitchFamily="18" charset="0"/>
                        </a:rPr>
                        <m:t>𝑣</m:t>
                      </m:r>
                      <m:r>
                        <a:rPr lang="nl-BE" sz="3600" i="1" baseline="-25000">
                          <a:latin typeface="Cambria Math" panose="02040503050406030204" pitchFamily="18" charset="0"/>
                        </a:rPr>
                        <m:t>1</m:t>
                      </m:r>
                      <m:r>
                        <a:rPr lang="nl-BE" sz="3600" i="1">
                          <a:latin typeface="Cambria Math" panose="02040503050406030204" pitchFamily="18" charset="0"/>
                        </a:rPr>
                        <m:t>=</m:t>
                      </m:r>
                      <m:r>
                        <a:rPr lang="nl-BE" sz="3600" i="1">
                          <a:latin typeface="Cambria Math" panose="02040503050406030204" pitchFamily="18" charset="0"/>
                        </a:rPr>
                        <m:t>𝐶</m:t>
                      </m:r>
                      <m:r>
                        <a:rPr lang="nl-BE" sz="3600" i="1">
                          <a:latin typeface="Cambria Math" panose="02040503050406030204" pitchFamily="18" charset="0"/>
                          <a:ea typeface="Cambria Math" panose="02040503050406030204" pitchFamily="18" charset="0"/>
                        </a:rPr>
                        <m:t>√</m:t>
                      </m:r>
                      <m:f>
                        <m:fPr>
                          <m:ctrlPr>
                            <a:rPr lang="nl-BE" sz="3600" i="1">
                              <a:latin typeface="Cambria Math" panose="02040503050406030204" pitchFamily="18" charset="0"/>
                            </a:rPr>
                          </m:ctrlPr>
                        </m:fPr>
                        <m:num>
                          <m:f>
                            <m:fPr>
                              <m:ctrlPr>
                                <a:rPr lang="nl-BE" sz="3600" i="1">
                                  <a:latin typeface="Cambria Math" panose="02040503050406030204" pitchFamily="18" charset="0"/>
                                </a:rPr>
                              </m:ctrlPr>
                            </m:fPr>
                            <m:num>
                              <m:r>
                                <a:rPr lang="nl-BE" sz="3600" i="1">
                                  <a:latin typeface="Cambria Math" panose="02040503050406030204" pitchFamily="18" charset="0"/>
                                </a:rPr>
                                <m:t>2</m:t>
                              </m:r>
                              <m:d>
                                <m:dPr>
                                  <m:ctrlPr>
                                    <a:rPr lang="nl-BE" sz="3600" i="1">
                                      <a:latin typeface="Cambria Math" panose="02040503050406030204" pitchFamily="18" charset="0"/>
                                    </a:rPr>
                                  </m:ctrlPr>
                                </m:dPr>
                                <m:e>
                                  <m:r>
                                    <a:rPr lang="nl-BE" sz="3600" i="1">
                                      <a:latin typeface="Cambria Math" panose="02040503050406030204" pitchFamily="18" charset="0"/>
                                    </a:rPr>
                                    <m:t>𝑝</m:t>
                                  </m:r>
                                  <m:r>
                                    <a:rPr lang="nl-BE" sz="3600" i="1" baseline="-25000">
                                      <a:latin typeface="Cambria Math" panose="02040503050406030204" pitchFamily="18" charset="0"/>
                                    </a:rPr>
                                    <m:t>1</m:t>
                                  </m:r>
                                  <m:r>
                                    <a:rPr lang="nl-BE" sz="3600" i="1">
                                      <a:latin typeface="Cambria Math" panose="02040503050406030204" pitchFamily="18" charset="0"/>
                                    </a:rPr>
                                    <m:t>−</m:t>
                                  </m:r>
                                  <m:r>
                                    <a:rPr lang="nl-BE" sz="3600" i="1">
                                      <a:latin typeface="Cambria Math" panose="02040503050406030204" pitchFamily="18" charset="0"/>
                                    </a:rPr>
                                    <m:t>𝑝</m:t>
                                  </m:r>
                                  <m:r>
                                    <a:rPr lang="nl-BE" sz="3600" i="1" baseline="-25000">
                                      <a:latin typeface="Cambria Math" panose="02040503050406030204" pitchFamily="18" charset="0"/>
                                    </a:rPr>
                                    <m:t>2</m:t>
                                  </m:r>
                                </m:e>
                              </m:d>
                            </m:num>
                            <m:den>
                              <m:r>
                                <m:rPr>
                                  <m:sty m:val="p"/>
                                </m:rPr>
                                <a:rPr lang="el-GR" sz="3600" i="1">
                                  <a:latin typeface="Cambria Math" panose="02040503050406030204" pitchFamily="18" charset="0"/>
                                </a:rPr>
                                <m:t>ρ</m:t>
                              </m:r>
                            </m:den>
                          </m:f>
                        </m:num>
                        <m:den>
                          <m:d>
                            <m:dPr>
                              <m:ctrlPr>
                                <a:rPr lang="nl-BE" sz="3600" i="1">
                                  <a:latin typeface="Cambria Math" panose="02040503050406030204" pitchFamily="18" charset="0"/>
                                </a:rPr>
                              </m:ctrlPr>
                            </m:dPr>
                            <m:e>
                              <m:r>
                                <a:rPr lang="nl-BE" sz="3600" i="1">
                                  <a:latin typeface="Cambria Math" panose="02040503050406030204" pitchFamily="18" charset="0"/>
                                </a:rPr>
                                <m:t>𝐴</m:t>
                              </m:r>
                              <m:r>
                                <a:rPr lang="nl-BE" sz="3600" i="1" baseline="-25000">
                                  <a:latin typeface="Cambria Math" panose="02040503050406030204" pitchFamily="18" charset="0"/>
                                </a:rPr>
                                <m:t>1</m:t>
                              </m:r>
                              <m:r>
                                <a:rPr lang="nl-BE" sz="3600" i="1">
                                  <a:latin typeface="Cambria Math" panose="02040503050406030204" pitchFamily="18" charset="0"/>
                                </a:rPr>
                                <m:t>/</m:t>
                              </m:r>
                              <m:r>
                                <a:rPr lang="nl-BE" sz="3600" i="1">
                                  <a:latin typeface="Cambria Math" panose="02040503050406030204" pitchFamily="18" charset="0"/>
                                </a:rPr>
                                <m:t>𝐴</m:t>
                              </m:r>
                              <m:r>
                                <a:rPr lang="nl-BE" sz="3600" i="1" baseline="-25000">
                                  <a:latin typeface="Cambria Math" panose="02040503050406030204" pitchFamily="18" charset="0"/>
                                </a:rPr>
                                <m:t>2</m:t>
                              </m:r>
                            </m:e>
                          </m:d>
                          <m:r>
                            <a:rPr lang="nl-BE" sz="3600" i="1" baseline="30000">
                              <a:latin typeface="Cambria Math" panose="02040503050406030204" pitchFamily="18" charset="0"/>
                            </a:rPr>
                            <m:t>2</m:t>
                          </m:r>
                          <m:r>
                            <a:rPr lang="nl-BE" sz="3600" i="1">
                              <a:latin typeface="Cambria Math" panose="02040503050406030204" pitchFamily="18" charset="0"/>
                            </a:rPr>
                            <m:t>−1</m:t>
                          </m:r>
                        </m:den>
                      </m:f>
                    </m:oMath>
                  </m:oMathPara>
                </a14:m>
                <a:endParaRPr lang="en-GB" sz="3600" dirty="0"/>
              </a:p>
            </p:txBody>
          </p:sp>
        </mc:Choice>
        <mc:Fallback xmlns="">
          <p:sp>
            <p:nvSpPr>
              <p:cNvPr id="7" name="TextBox 6">
                <a:extLst>
                  <a:ext uri="{FF2B5EF4-FFF2-40B4-BE49-F238E27FC236}">
                    <a16:creationId xmlns:a16="http://schemas.microsoft.com/office/drawing/2014/main" id="{B3A6E69A-8B69-48C6-9487-037D1C934B96}"/>
                  </a:ext>
                </a:extLst>
              </p:cNvPr>
              <p:cNvSpPr txBox="1">
                <a:spLocks noRot="1" noChangeAspect="1" noMove="1" noResize="1" noEditPoints="1" noAdjustHandles="1" noChangeArrowheads="1" noChangeShapeType="1" noTextEdit="1"/>
              </p:cNvSpPr>
              <p:nvPr/>
            </p:nvSpPr>
            <p:spPr>
              <a:xfrm>
                <a:off x="8836461" y="6269963"/>
                <a:ext cx="8910000" cy="172027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17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Venturi</a:t>
            </a:r>
            <a:r>
              <a:rPr lang="en-US" dirty="0"/>
              <a:t> flow meters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17</a:t>
            </a:fld>
            <a:endParaRPr lang="en-GB" dirty="0"/>
          </a:p>
        </p:txBody>
      </p:sp>
      <p:sp>
        <p:nvSpPr>
          <p:cNvPr id="6" name="object 6"/>
          <p:cNvSpPr/>
          <p:nvPr/>
        </p:nvSpPr>
        <p:spPr>
          <a:xfrm>
            <a:off x="5673749" y="1990700"/>
            <a:ext cx="6934653" cy="5200988"/>
          </a:xfrm>
          <a:prstGeom prst="rect">
            <a:avLst/>
          </a:prstGeom>
          <a:blipFill>
            <a:blip r:embed="rId2" cstate="print"/>
            <a:stretch>
              <a:fillRect/>
            </a:stretch>
          </a:blipFill>
        </p:spPr>
        <p:txBody>
          <a:bodyPr wrap="square" lIns="0" tIns="0" rIns="0" bIns="0" rtlCol="0"/>
          <a:lstStyle/>
          <a:p>
            <a:endParaRPr sz="5351"/>
          </a:p>
        </p:txBody>
      </p:sp>
      <p:sp>
        <p:nvSpPr>
          <p:cNvPr id="7" name="object 7"/>
          <p:cNvSpPr txBox="1"/>
          <p:nvPr/>
        </p:nvSpPr>
        <p:spPr>
          <a:xfrm>
            <a:off x="2797079" y="7364185"/>
            <a:ext cx="13108206" cy="1556964"/>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The venturi </a:t>
            </a:r>
            <a:r>
              <a:rPr sz="3270" dirty="0">
                <a:solidFill>
                  <a:srgbClr val="333333"/>
                </a:solidFill>
                <a:latin typeface="LM Sans 10"/>
                <a:cs typeface="LM Sans 10"/>
              </a:rPr>
              <a:t>tube </a:t>
            </a:r>
            <a:r>
              <a:rPr sz="3270" spc="-15" dirty="0">
                <a:solidFill>
                  <a:srgbClr val="333333"/>
                </a:solidFill>
                <a:latin typeface="LM Sans 10"/>
                <a:cs typeface="LM Sans 10"/>
              </a:rPr>
              <a:t>has no sudden changes in </a:t>
            </a:r>
            <a:r>
              <a:rPr sz="3270" dirty="0">
                <a:solidFill>
                  <a:srgbClr val="333333"/>
                </a:solidFill>
                <a:latin typeface="LM Sans 10"/>
                <a:cs typeface="LM Sans 10"/>
              </a:rPr>
              <a:t>shape, </a:t>
            </a:r>
            <a:r>
              <a:rPr sz="3270" spc="-15" dirty="0">
                <a:solidFill>
                  <a:srgbClr val="333333"/>
                </a:solidFill>
                <a:latin typeface="LM Sans 10"/>
                <a:cs typeface="LM Sans 10"/>
              </a:rPr>
              <a:t>no </a:t>
            </a:r>
            <a:r>
              <a:rPr sz="3270" spc="-45" dirty="0">
                <a:solidFill>
                  <a:srgbClr val="333333"/>
                </a:solidFill>
                <a:latin typeface="LM Sans 10"/>
                <a:cs typeface="LM Sans 10"/>
              </a:rPr>
              <a:t>sharp  </a:t>
            </a:r>
            <a:r>
              <a:rPr sz="3270" spc="-30" dirty="0">
                <a:solidFill>
                  <a:srgbClr val="333333"/>
                </a:solidFill>
                <a:latin typeface="LM Sans 10"/>
                <a:cs typeface="LM Sans 10"/>
              </a:rPr>
              <a:t>corners, </a:t>
            </a:r>
            <a:r>
              <a:rPr sz="3270" spc="-15" dirty="0">
                <a:solidFill>
                  <a:srgbClr val="333333"/>
                </a:solidFill>
                <a:latin typeface="LM Sans 10"/>
                <a:cs typeface="LM Sans 10"/>
              </a:rPr>
              <a:t>and no </a:t>
            </a:r>
            <a:r>
              <a:rPr sz="3270" spc="-30" dirty="0">
                <a:solidFill>
                  <a:srgbClr val="333333"/>
                </a:solidFill>
                <a:latin typeface="LM Sans 10"/>
                <a:cs typeface="LM Sans 10"/>
              </a:rPr>
              <a:t>projections </a:t>
            </a:r>
            <a:r>
              <a:rPr sz="3270" spc="-15" dirty="0">
                <a:solidFill>
                  <a:srgbClr val="333333"/>
                </a:solidFill>
                <a:latin typeface="LM Sans 10"/>
                <a:cs typeface="LM Sans 10"/>
              </a:rPr>
              <a:t>into the </a:t>
            </a:r>
            <a:r>
              <a:rPr sz="3270" spc="-30" dirty="0">
                <a:solidFill>
                  <a:srgbClr val="333333"/>
                </a:solidFill>
                <a:latin typeface="LM Sans 10"/>
                <a:cs typeface="LM Sans 10"/>
              </a:rPr>
              <a:t>fluid </a:t>
            </a:r>
            <a:r>
              <a:rPr sz="3270" spc="-15" dirty="0">
                <a:solidFill>
                  <a:srgbClr val="333333"/>
                </a:solidFill>
                <a:latin typeface="LM Sans 10"/>
                <a:cs typeface="LM Sans 10"/>
              </a:rPr>
              <a:t>stream. It can </a:t>
            </a:r>
            <a:r>
              <a:rPr sz="3270" spc="-30" dirty="0">
                <a:solidFill>
                  <a:srgbClr val="333333"/>
                </a:solidFill>
                <a:latin typeface="LM Sans 10"/>
                <a:cs typeface="LM Sans 10"/>
              </a:rPr>
              <a:t>therefore  </a:t>
            </a:r>
            <a:r>
              <a:rPr sz="3270" spc="30" dirty="0">
                <a:solidFill>
                  <a:srgbClr val="333333"/>
                </a:solidFill>
                <a:latin typeface="LM Sans 10"/>
                <a:cs typeface="LM Sans 10"/>
              </a:rPr>
              <a:t>be </a:t>
            </a:r>
            <a:r>
              <a:rPr sz="3270" spc="-15" dirty="0">
                <a:solidFill>
                  <a:srgbClr val="333333"/>
                </a:solidFill>
                <a:latin typeface="LM Sans 10"/>
                <a:cs typeface="LM Sans 10"/>
              </a:rPr>
              <a:t>used to measure slurries and </a:t>
            </a:r>
            <a:r>
              <a:rPr sz="3270" spc="-45" dirty="0">
                <a:solidFill>
                  <a:srgbClr val="333333"/>
                </a:solidFill>
                <a:latin typeface="LM Sans 10"/>
                <a:cs typeface="LM Sans 10"/>
              </a:rPr>
              <a:t>dirty </a:t>
            </a:r>
            <a:r>
              <a:rPr sz="3270" spc="-15" dirty="0">
                <a:solidFill>
                  <a:srgbClr val="333333"/>
                </a:solidFill>
                <a:latin typeface="LM Sans 10"/>
                <a:cs typeface="LM Sans 10"/>
              </a:rPr>
              <a:t>fluids, which tend to build</a:t>
            </a:r>
            <a:r>
              <a:rPr sz="3270" spc="-134" dirty="0">
                <a:solidFill>
                  <a:srgbClr val="333333"/>
                </a:solidFill>
                <a:latin typeface="LM Sans 10"/>
                <a:cs typeface="LM Sans 10"/>
              </a:rPr>
              <a:t> </a:t>
            </a:r>
            <a:r>
              <a:rPr sz="3270" spc="-15" dirty="0">
                <a:solidFill>
                  <a:srgbClr val="333333"/>
                </a:solidFill>
                <a:latin typeface="LM Sans 10"/>
                <a:cs typeface="LM Sans 10"/>
              </a:rPr>
              <a:t>up</a:t>
            </a:r>
            <a:r>
              <a:rPr lang="nl-BE" sz="3270" spc="-15" dirty="0">
                <a:solidFill>
                  <a:srgbClr val="333333"/>
                </a:solidFill>
                <a:latin typeface="LM Sans 10"/>
                <a:cs typeface="LM Sans 10"/>
              </a:rPr>
              <a:t> on or clog orifice plates</a:t>
            </a:r>
            <a:endParaRPr sz="3270" dirty="0">
              <a:latin typeface="LM Sans 10"/>
              <a:cs typeface="LM Sans 10"/>
            </a:endParaRPr>
          </a:p>
        </p:txBody>
      </p:sp>
      <p:sp>
        <p:nvSpPr>
          <p:cNvPr id="2" name="Date Placeholder 3">
            <a:extLst>
              <a:ext uri="{FF2B5EF4-FFF2-40B4-BE49-F238E27FC236}">
                <a16:creationId xmlns:a16="http://schemas.microsoft.com/office/drawing/2014/main" id="{06EE0F56-AFA2-2288-B1BE-831A00622749}"/>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129095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nozzle flow meters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18</a:t>
            </a:fld>
            <a:endParaRPr lang="en-GB" dirty="0"/>
          </a:p>
        </p:txBody>
      </p:sp>
      <p:sp>
        <p:nvSpPr>
          <p:cNvPr id="8" name="object 6"/>
          <p:cNvSpPr/>
          <p:nvPr/>
        </p:nvSpPr>
        <p:spPr>
          <a:xfrm>
            <a:off x="5673751" y="2438509"/>
            <a:ext cx="6459634" cy="3795237"/>
          </a:xfrm>
          <a:prstGeom prst="rect">
            <a:avLst/>
          </a:prstGeom>
          <a:blipFill>
            <a:blip r:embed="rId2" cstate="print"/>
            <a:stretch>
              <a:fillRect/>
            </a:stretch>
          </a:blipFill>
        </p:spPr>
        <p:txBody>
          <a:bodyPr wrap="square" lIns="0" tIns="0" rIns="0" bIns="0" rtlCol="0"/>
          <a:lstStyle/>
          <a:p>
            <a:endParaRPr sz="5351"/>
          </a:p>
        </p:txBody>
      </p:sp>
      <p:sp>
        <p:nvSpPr>
          <p:cNvPr id="9" name="object 7"/>
          <p:cNvSpPr txBox="1"/>
          <p:nvPr/>
        </p:nvSpPr>
        <p:spPr>
          <a:xfrm>
            <a:off x="3375729" y="6661206"/>
            <a:ext cx="11536541" cy="2075246"/>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The </a:t>
            </a:r>
            <a:r>
              <a:rPr sz="3270" spc="-60" dirty="0">
                <a:solidFill>
                  <a:srgbClr val="333333"/>
                </a:solidFill>
                <a:latin typeface="LM Sans 10"/>
                <a:cs typeface="LM Sans 10"/>
              </a:rPr>
              <a:t>flow </a:t>
            </a:r>
            <a:r>
              <a:rPr sz="3270" spc="-15" dirty="0">
                <a:solidFill>
                  <a:srgbClr val="333333"/>
                </a:solidFill>
                <a:latin typeface="LM Sans 10"/>
                <a:cs typeface="LM Sans 10"/>
              </a:rPr>
              <a:t>nozzle consists of a restriction with an elliptical contour  </a:t>
            </a:r>
            <a:r>
              <a:rPr sz="3270" spc="-30" dirty="0">
                <a:solidFill>
                  <a:srgbClr val="333333"/>
                </a:solidFill>
                <a:latin typeface="LM Sans 10"/>
                <a:cs typeface="LM Sans 10"/>
              </a:rPr>
              <a:t>approach </a:t>
            </a:r>
            <a:r>
              <a:rPr sz="3270" spc="-15" dirty="0">
                <a:solidFill>
                  <a:srgbClr val="333333"/>
                </a:solidFill>
                <a:latin typeface="LM Sans 10"/>
                <a:cs typeface="LM Sans 10"/>
              </a:rPr>
              <a:t>section that terminates in tangency with a cylindrical  throat section. </a:t>
            </a:r>
            <a:r>
              <a:rPr sz="3270" spc="-45" dirty="0">
                <a:solidFill>
                  <a:srgbClr val="333333"/>
                </a:solidFill>
                <a:latin typeface="LM Sans 10"/>
                <a:cs typeface="LM Sans 10"/>
              </a:rPr>
              <a:t>Flow </a:t>
            </a:r>
            <a:r>
              <a:rPr sz="3270" spc="-15" dirty="0">
                <a:solidFill>
                  <a:srgbClr val="333333"/>
                </a:solidFill>
                <a:latin typeface="LM Sans 10"/>
                <a:cs typeface="LM Sans 10"/>
              </a:rPr>
              <a:t>nozzles </a:t>
            </a:r>
            <a:r>
              <a:rPr sz="3270" spc="-60" dirty="0">
                <a:solidFill>
                  <a:srgbClr val="333333"/>
                </a:solidFill>
                <a:latin typeface="LM Sans 10"/>
                <a:cs typeface="LM Sans 10"/>
              </a:rPr>
              <a:t>are </a:t>
            </a:r>
            <a:r>
              <a:rPr sz="3270" spc="-15" dirty="0">
                <a:solidFill>
                  <a:srgbClr val="333333"/>
                </a:solidFill>
                <a:latin typeface="LM Sans 10"/>
                <a:cs typeface="LM Sans 10"/>
              </a:rPr>
              <a:t>commonly used to measure steam  </a:t>
            </a:r>
            <a:r>
              <a:rPr sz="3270" spc="-60" dirty="0">
                <a:solidFill>
                  <a:srgbClr val="333333"/>
                </a:solidFill>
                <a:latin typeface="LM Sans 10"/>
                <a:cs typeface="LM Sans 10"/>
              </a:rPr>
              <a:t>flow </a:t>
            </a:r>
            <a:r>
              <a:rPr sz="3270" spc="-15" dirty="0">
                <a:solidFill>
                  <a:srgbClr val="333333"/>
                </a:solidFill>
                <a:latin typeface="LM Sans 10"/>
                <a:cs typeface="LM Sans 10"/>
              </a:rPr>
              <a:t>and other high-velocity </a:t>
            </a:r>
            <a:r>
              <a:rPr sz="3270" spc="-30" dirty="0">
                <a:solidFill>
                  <a:srgbClr val="333333"/>
                </a:solidFill>
                <a:latin typeface="LM Sans 10"/>
                <a:cs typeface="LM Sans 10"/>
              </a:rPr>
              <a:t>fluid </a:t>
            </a:r>
            <a:r>
              <a:rPr sz="3270" spc="-45" dirty="0">
                <a:solidFill>
                  <a:srgbClr val="333333"/>
                </a:solidFill>
                <a:latin typeface="LM Sans 10"/>
                <a:cs typeface="LM Sans 10"/>
              </a:rPr>
              <a:t>flows</a:t>
            </a:r>
            <a:r>
              <a:rPr lang="nl-BE" sz="3270" spc="-45" dirty="0">
                <a:solidFill>
                  <a:srgbClr val="333333"/>
                </a:solidFill>
                <a:latin typeface="LM Sans 10"/>
                <a:cs typeface="LM Sans 10"/>
              </a:rPr>
              <a:t>.</a:t>
            </a:r>
            <a:endParaRPr sz="3270" dirty="0">
              <a:latin typeface="LM Sans 10"/>
              <a:cs typeface="LM Sans 10"/>
            </a:endParaRPr>
          </a:p>
        </p:txBody>
      </p:sp>
      <p:sp>
        <p:nvSpPr>
          <p:cNvPr id="2" name="Date Placeholder 3">
            <a:extLst>
              <a:ext uri="{FF2B5EF4-FFF2-40B4-BE49-F238E27FC236}">
                <a16:creationId xmlns:a16="http://schemas.microsoft.com/office/drawing/2014/main" id="{A486CECA-0B97-7CC9-C275-DB193D25ECE3}"/>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951064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01FDB5-C45C-4DA5-80E5-F7C2E7311D0B}"/>
              </a:ext>
            </a:extLst>
          </p:cNvPr>
          <p:cNvSpPr>
            <a:spLocks noGrp="1"/>
          </p:cNvSpPr>
          <p:nvPr>
            <p:ph type="body" sz="quarter" idx="17"/>
          </p:nvPr>
        </p:nvSpPr>
        <p:spPr/>
        <p:txBody>
          <a:bodyPr/>
          <a:lstStyle/>
          <a:p>
            <a:r>
              <a:rPr lang="nl-BE" dirty="0"/>
              <a:t>								</a:t>
            </a:r>
            <a:r>
              <a:rPr lang="nl-BE" dirty="0" err="1"/>
              <a:t>Formula</a:t>
            </a:r>
            <a:endParaRPr lang="nl-BE" dirty="0"/>
          </a:p>
          <a:p>
            <a:endParaRPr lang="en-GB" dirty="0"/>
          </a:p>
        </p:txBody>
      </p:sp>
      <p:sp>
        <p:nvSpPr>
          <p:cNvPr id="6" name="Title 5">
            <a:extLst>
              <a:ext uri="{FF2B5EF4-FFF2-40B4-BE49-F238E27FC236}">
                <a16:creationId xmlns:a16="http://schemas.microsoft.com/office/drawing/2014/main" id="{0627F469-0001-4834-A2D2-2493FA954134}"/>
              </a:ext>
            </a:extLst>
          </p:cNvPr>
          <p:cNvSpPr>
            <a:spLocks noGrp="1"/>
          </p:cNvSpPr>
          <p:nvPr>
            <p:ph type="title"/>
          </p:nvPr>
        </p:nvSpPr>
        <p:spPr/>
        <p:txBody>
          <a:bodyPr/>
          <a:lstStyle/>
          <a:p>
            <a:r>
              <a:rPr lang="nl-BE" dirty="0" err="1"/>
              <a:t>Nozzle</a:t>
            </a:r>
            <a:r>
              <a:rPr lang="nl-BE" dirty="0"/>
              <a:t> flow</a:t>
            </a:r>
            <a:endParaRPr lang="en-GB" dirty="0"/>
          </a:p>
        </p:txBody>
      </p:sp>
      <p:sp>
        <p:nvSpPr>
          <p:cNvPr id="5" name="Slide Number Placeholder 4">
            <a:extLst>
              <a:ext uri="{FF2B5EF4-FFF2-40B4-BE49-F238E27FC236}">
                <a16:creationId xmlns:a16="http://schemas.microsoft.com/office/drawing/2014/main" id="{B7F519DD-20B3-4A90-82BD-F5C97CAA857E}"/>
              </a:ext>
            </a:extLst>
          </p:cNvPr>
          <p:cNvSpPr>
            <a:spLocks noGrp="1"/>
          </p:cNvSpPr>
          <p:nvPr>
            <p:ph type="sldNum" sz="quarter" idx="4"/>
          </p:nvPr>
        </p:nvSpPr>
        <p:spPr/>
        <p:txBody>
          <a:bodyPr/>
          <a:lstStyle/>
          <a:p>
            <a:fld id="{C0F550FA-FCCC-4A7D-8E1A-87BCAA2E5874}" type="slidenum">
              <a:rPr lang="en-GB" smtClean="0"/>
              <a:pPr/>
              <a:t>19</a:t>
            </a:fld>
            <a:endParaRPr lang="en-GB"/>
          </a:p>
        </p:txBody>
      </p:sp>
      <p:pic>
        <p:nvPicPr>
          <p:cNvPr id="8" name="Picture 2" descr="R:\Common (Oud O schijf)\HE MGMT LS editorial department\Media\Projecten\Projecten 2014\XTRA\Mott - Toegepaste stromingsleer 7\Producten\Beeldbank\H15\Figuur_15-4.jpg">
            <a:extLst>
              <a:ext uri="{FF2B5EF4-FFF2-40B4-BE49-F238E27FC236}">
                <a16:creationId xmlns:a16="http://schemas.microsoft.com/office/drawing/2014/main" id="{2FEF963C-9DD7-40E3-BD5A-A269C1F651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9"/>
          <a:stretch/>
        </p:blipFill>
        <p:spPr bwMode="auto">
          <a:xfrm>
            <a:off x="743715" y="1686219"/>
            <a:ext cx="10082213" cy="744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84BB55-D45D-4A4D-914F-8701D795F834}"/>
                  </a:ext>
                </a:extLst>
              </p:cNvPr>
              <p:cNvSpPr txBox="1"/>
              <p:nvPr/>
            </p:nvSpPr>
            <p:spPr>
              <a:xfrm>
                <a:off x="9777699" y="6206837"/>
                <a:ext cx="8910000" cy="17202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BE" sz="3600" i="1">
                          <a:latin typeface="Cambria Math" panose="02040503050406030204" pitchFamily="18" charset="0"/>
                        </a:rPr>
                        <m:t>𝑣</m:t>
                      </m:r>
                      <m:r>
                        <a:rPr lang="nl-BE" sz="3600" i="1" baseline="-25000">
                          <a:latin typeface="Cambria Math" panose="02040503050406030204" pitchFamily="18" charset="0"/>
                        </a:rPr>
                        <m:t>1</m:t>
                      </m:r>
                      <m:r>
                        <a:rPr lang="nl-BE" sz="3600" i="1">
                          <a:latin typeface="Cambria Math" panose="02040503050406030204" pitchFamily="18" charset="0"/>
                        </a:rPr>
                        <m:t>=</m:t>
                      </m:r>
                      <m:r>
                        <a:rPr lang="nl-BE" sz="3600" i="1">
                          <a:latin typeface="Cambria Math" panose="02040503050406030204" pitchFamily="18" charset="0"/>
                        </a:rPr>
                        <m:t>𝐶</m:t>
                      </m:r>
                      <m:r>
                        <a:rPr lang="nl-BE" sz="3600" i="1">
                          <a:latin typeface="Cambria Math" panose="02040503050406030204" pitchFamily="18" charset="0"/>
                          <a:ea typeface="Cambria Math" panose="02040503050406030204" pitchFamily="18" charset="0"/>
                        </a:rPr>
                        <m:t>√</m:t>
                      </m:r>
                      <m:f>
                        <m:fPr>
                          <m:ctrlPr>
                            <a:rPr lang="nl-BE" sz="3600" i="1">
                              <a:latin typeface="Cambria Math" panose="02040503050406030204" pitchFamily="18" charset="0"/>
                            </a:rPr>
                          </m:ctrlPr>
                        </m:fPr>
                        <m:num>
                          <m:f>
                            <m:fPr>
                              <m:ctrlPr>
                                <a:rPr lang="nl-BE" sz="3600" i="1">
                                  <a:latin typeface="Cambria Math" panose="02040503050406030204" pitchFamily="18" charset="0"/>
                                </a:rPr>
                              </m:ctrlPr>
                            </m:fPr>
                            <m:num>
                              <m:r>
                                <a:rPr lang="nl-BE" sz="3600" i="1">
                                  <a:latin typeface="Cambria Math" panose="02040503050406030204" pitchFamily="18" charset="0"/>
                                </a:rPr>
                                <m:t>2</m:t>
                              </m:r>
                              <m:d>
                                <m:dPr>
                                  <m:ctrlPr>
                                    <a:rPr lang="nl-BE" sz="3600" i="1">
                                      <a:latin typeface="Cambria Math" panose="02040503050406030204" pitchFamily="18" charset="0"/>
                                    </a:rPr>
                                  </m:ctrlPr>
                                </m:dPr>
                                <m:e>
                                  <m:r>
                                    <a:rPr lang="nl-BE" sz="3600" i="1">
                                      <a:latin typeface="Cambria Math" panose="02040503050406030204" pitchFamily="18" charset="0"/>
                                    </a:rPr>
                                    <m:t>𝑝</m:t>
                                  </m:r>
                                  <m:r>
                                    <a:rPr lang="nl-BE" sz="3600" i="1" baseline="-25000">
                                      <a:latin typeface="Cambria Math" panose="02040503050406030204" pitchFamily="18" charset="0"/>
                                    </a:rPr>
                                    <m:t>1</m:t>
                                  </m:r>
                                  <m:r>
                                    <a:rPr lang="nl-BE" sz="3600" i="1">
                                      <a:latin typeface="Cambria Math" panose="02040503050406030204" pitchFamily="18" charset="0"/>
                                    </a:rPr>
                                    <m:t>−</m:t>
                                  </m:r>
                                  <m:r>
                                    <a:rPr lang="nl-BE" sz="3600" i="1">
                                      <a:latin typeface="Cambria Math" panose="02040503050406030204" pitchFamily="18" charset="0"/>
                                    </a:rPr>
                                    <m:t>𝑝</m:t>
                                  </m:r>
                                  <m:r>
                                    <a:rPr lang="nl-BE" sz="3600" i="1" baseline="-25000">
                                      <a:latin typeface="Cambria Math" panose="02040503050406030204" pitchFamily="18" charset="0"/>
                                    </a:rPr>
                                    <m:t>2</m:t>
                                  </m:r>
                                </m:e>
                              </m:d>
                            </m:num>
                            <m:den>
                              <m:r>
                                <m:rPr>
                                  <m:sty m:val="p"/>
                                </m:rPr>
                                <a:rPr lang="el-GR" sz="3600" i="1">
                                  <a:latin typeface="Cambria Math" panose="02040503050406030204" pitchFamily="18" charset="0"/>
                                </a:rPr>
                                <m:t>ρ</m:t>
                              </m:r>
                            </m:den>
                          </m:f>
                        </m:num>
                        <m:den>
                          <m:d>
                            <m:dPr>
                              <m:ctrlPr>
                                <a:rPr lang="nl-BE" sz="3600" i="1">
                                  <a:latin typeface="Cambria Math" panose="02040503050406030204" pitchFamily="18" charset="0"/>
                                </a:rPr>
                              </m:ctrlPr>
                            </m:dPr>
                            <m:e>
                              <m:r>
                                <a:rPr lang="nl-BE" sz="3600" i="1">
                                  <a:latin typeface="Cambria Math" panose="02040503050406030204" pitchFamily="18" charset="0"/>
                                </a:rPr>
                                <m:t>𝐴</m:t>
                              </m:r>
                              <m:r>
                                <a:rPr lang="nl-BE" sz="3600" i="1" baseline="-25000">
                                  <a:latin typeface="Cambria Math" panose="02040503050406030204" pitchFamily="18" charset="0"/>
                                </a:rPr>
                                <m:t>1</m:t>
                              </m:r>
                              <m:r>
                                <a:rPr lang="nl-BE" sz="3600" i="1">
                                  <a:latin typeface="Cambria Math" panose="02040503050406030204" pitchFamily="18" charset="0"/>
                                </a:rPr>
                                <m:t>/</m:t>
                              </m:r>
                              <m:r>
                                <a:rPr lang="nl-BE" sz="3600" i="1">
                                  <a:latin typeface="Cambria Math" panose="02040503050406030204" pitchFamily="18" charset="0"/>
                                </a:rPr>
                                <m:t>𝐴</m:t>
                              </m:r>
                              <m:r>
                                <a:rPr lang="nl-BE" sz="3600" i="1" baseline="-25000">
                                  <a:latin typeface="Cambria Math" panose="02040503050406030204" pitchFamily="18" charset="0"/>
                                </a:rPr>
                                <m:t>2</m:t>
                              </m:r>
                            </m:e>
                          </m:d>
                          <m:r>
                            <a:rPr lang="nl-BE" sz="3600" i="1" baseline="30000">
                              <a:latin typeface="Cambria Math" panose="02040503050406030204" pitchFamily="18" charset="0"/>
                            </a:rPr>
                            <m:t>2</m:t>
                          </m:r>
                          <m:r>
                            <a:rPr lang="nl-BE" sz="3600" i="1">
                              <a:latin typeface="Cambria Math" panose="02040503050406030204" pitchFamily="18" charset="0"/>
                            </a:rPr>
                            <m:t>−1</m:t>
                          </m:r>
                        </m:den>
                      </m:f>
                    </m:oMath>
                  </m:oMathPara>
                </a14:m>
                <a:endParaRPr lang="en-GB" sz="3600" dirty="0"/>
              </a:p>
            </p:txBody>
          </p:sp>
        </mc:Choice>
        <mc:Fallback xmlns="">
          <p:sp>
            <p:nvSpPr>
              <p:cNvPr id="9" name="TextBox 8">
                <a:extLst>
                  <a:ext uri="{FF2B5EF4-FFF2-40B4-BE49-F238E27FC236}">
                    <a16:creationId xmlns:a16="http://schemas.microsoft.com/office/drawing/2014/main" id="{9084BB55-D45D-4A4D-914F-8701D795F834}"/>
                  </a:ext>
                </a:extLst>
              </p:cNvPr>
              <p:cNvSpPr txBox="1">
                <a:spLocks noRot="1" noChangeAspect="1" noMove="1" noResize="1" noEditPoints="1" noAdjustHandles="1" noChangeArrowheads="1" noChangeShapeType="1" noTextEdit="1"/>
              </p:cNvSpPr>
              <p:nvPr/>
            </p:nvSpPr>
            <p:spPr>
              <a:xfrm>
                <a:off x="9777699" y="6206837"/>
                <a:ext cx="8910000" cy="1720279"/>
              </a:xfrm>
              <a:prstGeom prst="rect">
                <a:avLst/>
              </a:prstGeom>
              <a:blipFill>
                <a:blip r:embed="rId3"/>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8D8F7DB-2CA3-8D2D-310E-E51819160B03}"/>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2129735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3A77D-48E2-06E2-6FB5-C30B66D5BFE1}"/>
              </a:ext>
            </a:extLst>
          </p:cNvPr>
          <p:cNvSpPr>
            <a:spLocks noGrp="1"/>
          </p:cNvSpPr>
          <p:nvPr>
            <p:ph type="body" sz="quarter" idx="17"/>
          </p:nvPr>
        </p:nvSpPr>
        <p:spPr>
          <a:xfrm>
            <a:off x="1050132" y="2051905"/>
            <a:ext cx="12762122" cy="6406296"/>
          </a:xfrm>
        </p:spPr>
        <p:txBody>
          <a:bodyPr/>
          <a:lstStyle/>
          <a:p>
            <a:pPr marL="514350" indent="-514350">
              <a:buFont typeface="Arial" panose="020B0604020202020204" pitchFamily="34" charset="0"/>
              <a:buChar char="•"/>
            </a:pPr>
            <a:r>
              <a:rPr lang="fr-BE" altLang="nl-BE" dirty="0"/>
              <a:t>De </a:t>
            </a:r>
            <a:r>
              <a:rPr lang="fr-BE" altLang="nl-BE" dirty="0" err="1"/>
              <a:t>sensor</a:t>
            </a:r>
            <a:r>
              <a:rPr lang="fr-BE" altLang="nl-BE" dirty="0"/>
              <a:t> </a:t>
            </a:r>
            <a:r>
              <a:rPr lang="fr-BE" altLang="nl-BE" dirty="0" err="1"/>
              <a:t>ondergaat</a:t>
            </a:r>
            <a:r>
              <a:rPr lang="fr-BE" altLang="nl-BE" dirty="0"/>
              <a:t> de </a:t>
            </a:r>
            <a:r>
              <a:rPr lang="fr-BE" altLang="nl-BE" dirty="0" err="1"/>
              <a:t>fysische</a:t>
            </a:r>
            <a:r>
              <a:rPr lang="fr-BE" altLang="nl-BE" dirty="0"/>
              <a:t> </a:t>
            </a:r>
            <a:r>
              <a:rPr lang="fr-BE" altLang="nl-BE" dirty="0" err="1"/>
              <a:t>grootheid</a:t>
            </a:r>
            <a:r>
              <a:rPr lang="fr-BE" altLang="nl-BE" dirty="0"/>
              <a:t> die in het </a:t>
            </a:r>
            <a:r>
              <a:rPr lang="fr-BE" altLang="nl-BE" dirty="0" err="1"/>
              <a:t>proces</a:t>
            </a:r>
            <a:r>
              <a:rPr lang="fr-BE" altLang="nl-BE" dirty="0"/>
              <a:t> </a:t>
            </a:r>
            <a:r>
              <a:rPr lang="fr-BE" altLang="nl-BE" dirty="0" err="1"/>
              <a:t>gemeten</a:t>
            </a:r>
            <a:r>
              <a:rPr lang="fr-BE" altLang="nl-BE" dirty="0"/>
              <a:t> </a:t>
            </a:r>
            <a:r>
              <a:rPr lang="fr-BE" altLang="nl-BE" dirty="0" err="1"/>
              <a:t>moet</a:t>
            </a:r>
            <a:r>
              <a:rPr lang="fr-BE" altLang="nl-BE" dirty="0"/>
              <a:t> </a:t>
            </a:r>
            <a:r>
              <a:rPr lang="fr-BE" altLang="nl-BE" dirty="0" err="1"/>
              <a:t>worden</a:t>
            </a:r>
            <a:r>
              <a:rPr lang="fr-BE" altLang="nl-BE" dirty="0"/>
              <a:t>.</a:t>
            </a:r>
          </a:p>
          <a:p>
            <a:pPr marL="514350" indent="-514350">
              <a:buFont typeface="Arial" panose="020B0604020202020204" pitchFamily="34" charset="0"/>
              <a:buChar char="•"/>
            </a:pPr>
            <a:r>
              <a:rPr lang="fr-BE" altLang="nl-BE" dirty="0" err="1"/>
              <a:t>Rechtstreekse</a:t>
            </a:r>
            <a:r>
              <a:rPr lang="fr-BE" altLang="nl-BE" dirty="0"/>
              <a:t> </a:t>
            </a:r>
            <a:r>
              <a:rPr lang="fr-BE" altLang="nl-BE" dirty="0" err="1"/>
              <a:t>omzetting</a:t>
            </a:r>
            <a:r>
              <a:rPr lang="fr-BE" altLang="nl-BE" dirty="0"/>
              <a:t> </a:t>
            </a:r>
            <a:r>
              <a:rPr lang="fr-BE" altLang="nl-BE" dirty="0" err="1"/>
              <a:t>naar</a:t>
            </a:r>
            <a:r>
              <a:rPr lang="fr-BE" altLang="nl-BE" dirty="0"/>
              <a:t> </a:t>
            </a:r>
            <a:r>
              <a:rPr lang="fr-BE" altLang="nl-BE" dirty="0" err="1"/>
              <a:t>elektrische</a:t>
            </a:r>
            <a:r>
              <a:rPr lang="fr-BE" altLang="nl-BE" dirty="0"/>
              <a:t> </a:t>
            </a:r>
            <a:r>
              <a:rPr lang="fr-BE" altLang="nl-BE" dirty="0" err="1"/>
              <a:t>grootheden</a:t>
            </a:r>
            <a:r>
              <a:rPr lang="fr-BE" altLang="nl-BE" dirty="0"/>
              <a:t> </a:t>
            </a:r>
          </a:p>
          <a:p>
            <a:pPr marL="1200185" lvl="1" indent="-514350">
              <a:buFont typeface="Arial" panose="020B0604020202020204" pitchFamily="34" charset="0"/>
              <a:buChar char="•"/>
            </a:pPr>
            <a:r>
              <a:rPr lang="fr-BE" altLang="nl-BE" dirty="0" err="1"/>
              <a:t>omzetting</a:t>
            </a:r>
            <a:r>
              <a:rPr lang="fr-BE" altLang="nl-BE" dirty="0"/>
              <a:t> </a:t>
            </a:r>
            <a:r>
              <a:rPr lang="fr-BE" altLang="nl-BE" dirty="0" err="1"/>
              <a:t>naar</a:t>
            </a:r>
            <a:r>
              <a:rPr lang="fr-BE" altLang="nl-BE" dirty="0"/>
              <a:t> </a:t>
            </a:r>
            <a:r>
              <a:rPr lang="fr-BE" altLang="nl-BE" dirty="0" err="1"/>
              <a:t>een</a:t>
            </a:r>
            <a:r>
              <a:rPr lang="fr-BE" altLang="nl-BE" dirty="0"/>
              <a:t> </a:t>
            </a:r>
            <a:r>
              <a:rPr lang="fr-BE" altLang="nl-BE" dirty="0" err="1"/>
              <a:t>weerstandswaarde</a:t>
            </a:r>
            <a:r>
              <a:rPr lang="fr-BE" altLang="nl-BE" dirty="0"/>
              <a:t> : PTC, NTC, LDR ,…</a:t>
            </a:r>
          </a:p>
          <a:p>
            <a:pPr marL="1200185" lvl="1" indent="-514350">
              <a:buFont typeface="Arial" panose="020B0604020202020204" pitchFamily="34" charset="0"/>
              <a:buChar char="•"/>
            </a:pPr>
            <a:r>
              <a:rPr lang="fr-BE" altLang="nl-BE" dirty="0" err="1"/>
              <a:t>omzetting</a:t>
            </a:r>
            <a:r>
              <a:rPr lang="fr-BE" altLang="nl-BE" dirty="0"/>
              <a:t> </a:t>
            </a:r>
            <a:r>
              <a:rPr lang="fr-BE" altLang="nl-BE" dirty="0" err="1"/>
              <a:t>naar</a:t>
            </a:r>
            <a:r>
              <a:rPr lang="fr-BE" altLang="nl-BE" dirty="0"/>
              <a:t> </a:t>
            </a:r>
            <a:r>
              <a:rPr lang="fr-BE" altLang="nl-BE" dirty="0" err="1"/>
              <a:t>spanning</a:t>
            </a:r>
            <a:r>
              <a:rPr lang="fr-BE" altLang="nl-BE" dirty="0"/>
              <a:t> : </a:t>
            </a:r>
            <a:r>
              <a:rPr lang="fr-BE" altLang="nl-BE" dirty="0" err="1"/>
              <a:t>thermokoppel</a:t>
            </a:r>
            <a:r>
              <a:rPr lang="fr-BE" altLang="nl-BE" dirty="0"/>
              <a:t>, </a:t>
            </a:r>
            <a:r>
              <a:rPr lang="fr-BE" altLang="nl-BE" dirty="0" err="1"/>
              <a:t>zonnecel</a:t>
            </a:r>
            <a:r>
              <a:rPr lang="fr-BE" altLang="nl-BE" dirty="0"/>
              <a:t>, </a:t>
            </a:r>
            <a:r>
              <a:rPr lang="fr-BE" altLang="nl-BE" dirty="0" err="1"/>
              <a:t>accelero</a:t>
            </a:r>
            <a:r>
              <a:rPr lang="fr-BE" altLang="nl-BE" dirty="0"/>
              <a:t> …</a:t>
            </a:r>
          </a:p>
          <a:p>
            <a:pPr marL="514350" indent="-514350">
              <a:buFont typeface="Arial" panose="020B0604020202020204" pitchFamily="34" charset="0"/>
              <a:buChar char="•"/>
            </a:pPr>
            <a:r>
              <a:rPr lang="fr-BE" altLang="nl-BE" dirty="0" err="1"/>
              <a:t>Omzetting</a:t>
            </a:r>
            <a:r>
              <a:rPr lang="fr-BE" altLang="nl-BE" dirty="0"/>
              <a:t> </a:t>
            </a:r>
            <a:r>
              <a:rPr lang="fr-BE" altLang="nl-BE" dirty="0" err="1"/>
              <a:t>naar</a:t>
            </a:r>
            <a:r>
              <a:rPr lang="fr-BE" altLang="nl-BE" dirty="0"/>
              <a:t> </a:t>
            </a:r>
            <a:r>
              <a:rPr lang="fr-BE" altLang="nl-BE" dirty="0" err="1"/>
              <a:t>een</a:t>
            </a:r>
            <a:r>
              <a:rPr lang="fr-BE" altLang="nl-BE" dirty="0"/>
              <a:t> </a:t>
            </a:r>
            <a:r>
              <a:rPr lang="fr-BE" altLang="nl-BE" dirty="0" err="1"/>
              <a:t>verplaatsing</a:t>
            </a:r>
            <a:endParaRPr lang="fr-BE" altLang="nl-BE" dirty="0"/>
          </a:p>
          <a:p>
            <a:pPr marL="1200185" lvl="1" indent="-514350">
              <a:buFont typeface="Arial" panose="020B0604020202020204" pitchFamily="34" charset="0"/>
              <a:buChar char="•"/>
            </a:pPr>
            <a:r>
              <a:rPr lang="fr-BE" altLang="nl-BE" dirty="0" err="1"/>
              <a:t>Rekstrookje</a:t>
            </a:r>
            <a:r>
              <a:rPr lang="fr-BE" altLang="nl-BE" dirty="0"/>
              <a:t> (R </a:t>
            </a:r>
            <a:r>
              <a:rPr lang="fr-BE" altLang="nl-BE" dirty="0" err="1"/>
              <a:t>wijzigt</a:t>
            </a:r>
            <a:r>
              <a:rPr lang="fr-BE" altLang="nl-BE" dirty="0"/>
              <a:t>)</a:t>
            </a:r>
          </a:p>
          <a:p>
            <a:pPr marL="1200185" lvl="1" indent="-514350">
              <a:buFont typeface="Arial" panose="020B0604020202020204" pitchFamily="34" charset="0"/>
              <a:buChar char="•"/>
            </a:pPr>
            <a:r>
              <a:rPr lang="fr-BE" altLang="nl-BE" dirty="0" err="1"/>
              <a:t>Uitzetten</a:t>
            </a:r>
            <a:r>
              <a:rPr lang="fr-BE" altLang="nl-BE" dirty="0"/>
              <a:t> </a:t>
            </a:r>
            <a:r>
              <a:rPr lang="fr-BE" altLang="nl-BE" dirty="0" err="1"/>
              <a:t>vloeistof</a:t>
            </a:r>
            <a:endParaRPr lang="fr-BE" altLang="nl-BE" dirty="0"/>
          </a:p>
          <a:p>
            <a:pPr marL="1200185" lvl="1" indent="-514350">
              <a:buFont typeface="Arial" panose="020B0604020202020204" pitchFamily="34" charset="0"/>
              <a:buChar char="•"/>
            </a:pPr>
            <a:r>
              <a:rPr lang="fr-BE" altLang="nl-BE" dirty="0" err="1"/>
              <a:t>Membraam</a:t>
            </a:r>
            <a:endParaRPr lang="fr-BE" altLang="nl-BE" dirty="0"/>
          </a:p>
          <a:p>
            <a:endParaRPr lang="en-US" dirty="0"/>
          </a:p>
        </p:txBody>
      </p:sp>
      <p:sp>
        <p:nvSpPr>
          <p:cNvPr id="3" name="Title 2">
            <a:extLst>
              <a:ext uri="{FF2B5EF4-FFF2-40B4-BE49-F238E27FC236}">
                <a16:creationId xmlns:a16="http://schemas.microsoft.com/office/drawing/2014/main" id="{3E20C32E-6446-87F4-663A-804EF5D396F2}"/>
              </a:ext>
            </a:extLst>
          </p:cNvPr>
          <p:cNvSpPr>
            <a:spLocks noGrp="1"/>
          </p:cNvSpPr>
          <p:nvPr>
            <p:ph type="title"/>
          </p:nvPr>
        </p:nvSpPr>
        <p:spPr/>
        <p:txBody>
          <a:bodyPr/>
          <a:lstStyle/>
          <a:p>
            <a:r>
              <a:rPr lang="nl-NL" dirty="0"/>
              <a:t>Indeling sensoren</a:t>
            </a:r>
            <a:endParaRPr lang="en-US" dirty="0"/>
          </a:p>
        </p:txBody>
      </p:sp>
      <p:sp>
        <p:nvSpPr>
          <p:cNvPr id="4" name="Date Placeholder 3">
            <a:extLst>
              <a:ext uri="{FF2B5EF4-FFF2-40B4-BE49-F238E27FC236}">
                <a16:creationId xmlns:a16="http://schemas.microsoft.com/office/drawing/2014/main" id="{0661BEC0-6C69-777B-A2F2-0A071E033AA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C051CB9-BECE-31DC-3D0A-8FC3847A9F3B}"/>
              </a:ext>
            </a:extLst>
          </p:cNvPr>
          <p:cNvSpPr>
            <a:spLocks noGrp="1"/>
          </p:cNvSpPr>
          <p:nvPr>
            <p:ph type="sldNum" sz="quarter" idx="4"/>
          </p:nvPr>
        </p:nvSpPr>
        <p:spPr/>
        <p:txBody>
          <a:bodyPr/>
          <a:lstStyle/>
          <a:p>
            <a:fld id="{B7527A74-2D87-4307-9531-5A57D9647EEB}" type="slidenum">
              <a:rPr lang="nl-BE" smtClean="0"/>
              <a:pPr/>
              <a:t>2</a:t>
            </a:fld>
            <a:endParaRPr lang="nl-BE" dirty="0"/>
          </a:p>
        </p:txBody>
      </p:sp>
      <p:pic>
        <p:nvPicPr>
          <p:cNvPr id="6" name="Picture 2">
            <a:extLst>
              <a:ext uri="{FF2B5EF4-FFF2-40B4-BE49-F238E27FC236}">
                <a16:creationId xmlns:a16="http://schemas.microsoft.com/office/drawing/2014/main" id="{5E7DF7FB-6485-6D97-A729-08F96B990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949" y="6268548"/>
            <a:ext cx="1679598" cy="2732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EMS Capacitive Accelerometer Diagram">
            <a:extLst>
              <a:ext uri="{FF2B5EF4-FFF2-40B4-BE49-F238E27FC236}">
                <a16:creationId xmlns:a16="http://schemas.microsoft.com/office/drawing/2014/main" id="{CD907699-5B07-A576-CB51-EB63304B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4701" y="5143500"/>
            <a:ext cx="6858000" cy="3857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193B578F-5824-D622-88C8-67E7CE8D6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9879" y="2196245"/>
            <a:ext cx="3714750" cy="241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24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Wedge flow meters</a:t>
            </a:r>
            <a:r>
              <a:rPr lang="en-US" b="1" dirty="0"/>
              <a:t>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20</a:t>
            </a:fld>
            <a:endParaRPr lang="en-GB" dirty="0"/>
          </a:p>
        </p:txBody>
      </p:sp>
      <p:sp>
        <p:nvSpPr>
          <p:cNvPr id="6" name="object 6"/>
          <p:cNvSpPr/>
          <p:nvPr/>
        </p:nvSpPr>
        <p:spPr>
          <a:xfrm>
            <a:off x="5559451" y="1846315"/>
            <a:ext cx="6143111" cy="4668784"/>
          </a:xfrm>
          <a:prstGeom prst="rect">
            <a:avLst/>
          </a:prstGeom>
          <a:blipFill>
            <a:blip r:embed="rId2" cstate="print"/>
            <a:stretch>
              <a:fillRect/>
            </a:stretch>
          </a:blipFill>
        </p:spPr>
        <p:txBody>
          <a:bodyPr wrap="square" lIns="0" tIns="0" rIns="0" bIns="0" rtlCol="0"/>
          <a:lstStyle/>
          <a:p>
            <a:endParaRPr sz="5351"/>
          </a:p>
        </p:txBody>
      </p:sp>
      <p:sp>
        <p:nvSpPr>
          <p:cNvPr id="7" name="object 7"/>
          <p:cNvSpPr txBox="1"/>
          <p:nvPr/>
        </p:nvSpPr>
        <p:spPr>
          <a:xfrm>
            <a:off x="3114675" y="6842176"/>
            <a:ext cx="11468589" cy="2076785"/>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The </a:t>
            </a:r>
            <a:r>
              <a:rPr sz="3270" spc="-45" dirty="0">
                <a:solidFill>
                  <a:srgbClr val="333333"/>
                </a:solidFill>
                <a:latin typeface="LM Sans 10"/>
                <a:cs typeface="LM Sans 10"/>
              </a:rPr>
              <a:t>wedge </a:t>
            </a:r>
            <a:r>
              <a:rPr sz="3270" spc="-60" dirty="0">
                <a:solidFill>
                  <a:srgbClr val="333333"/>
                </a:solidFill>
                <a:latin typeface="LM Sans 10"/>
                <a:cs typeface="LM Sans 10"/>
              </a:rPr>
              <a:t>flow </a:t>
            </a:r>
            <a:r>
              <a:rPr sz="3270" spc="-15" dirty="0">
                <a:solidFill>
                  <a:srgbClr val="333333"/>
                </a:solidFill>
                <a:latin typeface="LM Sans 10"/>
                <a:cs typeface="LM Sans 10"/>
              </a:rPr>
              <a:t>element also produces a </a:t>
            </a:r>
            <a:r>
              <a:rPr sz="3270" spc="-30" dirty="0">
                <a:solidFill>
                  <a:srgbClr val="333333"/>
                </a:solidFill>
                <a:latin typeface="LM Sans 10"/>
                <a:cs typeface="LM Sans 10"/>
              </a:rPr>
              <a:t>differential pressure. </a:t>
            </a:r>
            <a:r>
              <a:rPr sz="3270" spc="-15" dirty="0">
                <a:solidFill>
                  <a:srgbClr val="333333"/>
                </a:solidFill>
                <a:latin typeface="LM Sans 10"/>
                <a:cs typeface="LM Sans 10"/>
              </a:rPr>
              <a:t>The  </a:t>
            </a:r>
            <a:r>
              <a:rPr sz="3270" spc="-45" dirty="0">
                <a:solidFill>
                  <a:srgbClr val="333333"/>
                </a:solidFill>
                <a:latin typeface="LM Sans 10"/>
                <a:cs typeface="LM Sans 10"/>
              </a:rPr>
              <a:t>wedge </a:t>
            </a:r>
            <a:r>
              <a:rPr sz="3270" spc="-15" dirty="0">
                <a:solidFill>
                  <a:srgbClr val="333333"/>
                </a:solidFill>
                <a:latin typeface="LM Sans 10"/>
                <a:cs typeface="LM Sans 10"/>
              </a:rPr>
              <a:t>has no sudden changes in </a:t>
            </a:r>
            <a:r>
              <a:rPr sz="3270" dirty="0">
                <a:solidFill>
                  <a:srgbClr val="333333"/>
                </a:solidFill>
                <a:latin typeface="LM Sans 10"/>
                <a:cs typeface="LM Sans 10"/>
              </a:rPr>
              <a:t>shape </a:t>
            </a:r>
            <a:r>
              <a:rPr sz="3270" spc="-15" dirty="0">
                <a:solidFill>
                  <a:srgbClr val="333333"/>
                </a:solidFill>
                <a:latin typeface="LM Sans 10"/>
                <a:cs typeface="LM Sans 10"/>
              </a:rPr>
              <a:t>and no </a:t>
            </a:r>
            <a:r>
              <a:rPr sz="3270" spc="-45" dirty="0">
                <a:solidFill>
                  <a:srgbClr val="333333"/>
                </a:solidFill>
                <a:latin typeface="LM Sans 10"/>
                <a:cs typeface="LM Sans 10"/>
              </a:rPr>
              <a:t>sharp </a:t>
            </a:r>
            <a:r>
              <a:rPr sz="3270" spc="-30" dirty="0">
                <a:solidFill>
                  <a:srgbClr val="333333"/>
                </a:solidFill>
                <a:latin typeface="LM Sans 10"/>
                <a:cs typeface="LM Sans 10"/>
              </a:rPr>
              <a:t>corners.</a:t>
            </a:r>
            <a:endParaRPr sz="3270" dirty="0">
              <a:latin typeface="LM Sans 10"/>
              <a:cs typeface="LM Sans 10"/>
            </a:endParaRPr>
          </a:p>
          <a:p>
            <a:pPr marL="37752">
              <a:spcBef>
                <a:spcPts val="103"/>
              </a:spcBef>
            </a:pPr>
            <a:r>
              <a:rPr sz="3270" spc="-30" dirty="0">
                <a:solidFill>
                  <a:srgbClr val="333333"/>
                </a:solidFill>
                <a:latin typeface="LM Sans 10"/>
                <a:cs typeface="LM Sans 10"/>
              </a:rPr>
              <a:t>Therefore, </a:t>
            </a:r>
            <a:r>
              <a:rPr sz="3270" spc="-15" dirty="0">
                <a:solidFill>
                  <a:srgbClr val="333333"/>
                </a:solidFill>
                <a:latin typeface="LM Sans 10"/>
                <a:cs typeface="LM Sans 10"/>
              </a:rPr>
              <a:t>it can </a:t>
            </a:r>
            <a:r>
              <a:rPr sz="3270" spc="30" dirty="0">
                <a:solidFill>
                  <a:srgbClr val="333333"/>
                </a:solidFill>
                <a:latin typeface="LM Sans 10"/>
                <a:cs typeface="LM Sans 10"/>
              </a:rPr>
              <a:t>be </a:t>
            </a:r>
            <a:r>
              <a:rPr sz="3270" spc="-15" dirty="0">
                <a:solidFill>
                  <a:srgbClr val="333333"/>
                </a:solidFill>
                <a:latin typeface="LM Sans 10"/>
                <a:cs typeface="LM Sans 10"/>
              </a:rPr>
              <a:t>used to measure </a:t>
            </a:r>
            <a:r>
              <a:rPr sz="3270" spc="-60" dirty="0">
                <a:solidFill>
                  <a:srgbClr val="333333"/>
                </a:solidFill>
                <a:latin typeface="LM Sans 10"/>
                <a:cs typeface="LM Sans 10"/>
              </a:rPr>
              <a:t>flow for </a:t>
            </a:r>
            <a:r>
              <a:rPr sz="3270" spc="-15" dirty="0">
                <a:solidFill>
                  <a:srgbClr val="333333"/>
                </a:solidFill>
                <a:latin typeface="LM Sans 10"/>
                <a:cs typeface="LM Sans 10"/>
              </a:rPr>
              <a:t>slurries and</a:t>
            </a:r>
            <a:r>
              <a:rPr sz="3270" spc="75" dirty="0">
                <a:solidFill>
                  <a:srgbClr val="333333"/>
                </a:solidFill>
                <a:latin typeface="LM Sans 10"/>
                <a:cs typeface="LM Sans 10"/>
              </a:rPr>
              <a:t> </a:t>
            </a:r>
            <a:r>
              <a:rPr sz="3270" spc="-45" dirty="0">
                <a:solidFill>
                  <a:srgbClr val="333333"/>
                </a:solidFill>
                <a:latin typeface="LM Sans 10"/>
                <a:cs typeface="LM Sans 10"/>
              </a:rPr>
              <a:t>dirty</a:t>
            </a:r>
            <a:r>
              <a:rPr lang="nl-BE" sz="3270" spc="-45" dirty="0">
                <a:solidFill>
                  <a:srgbClr val="333333"/>
                </a:solidFill>
                <a:latin typeface="LM Sans 10"/>
                <a:cs typeface="LM Sans 10"/>
              </a:rPr>
              <a:t> fluids, which tend to build up on or clog orifice plates</a:t>
            </a:r>
            <a:endParaRPr sz="3270" dirty="0">
              <a:latin typeface="LM Sans 10"/>
              <a:cs typeface="LM Sans 10"/>
            </a:endParaRPr>
          </a:p>
        </p:txBody>
      </p:sp>
      <p:sp>
        <p:nvSpPr>
          <p:cNvPr id="2" name="Date Placeholder 3">
            <a:extLst>
              <a:ext uri="{FF2B5EF4-FFF2-40B4-BE49-F238E27FC236}">
                <a16:creationId xmlns:a16="http://schemas.microsoft.com/office/drawing/2014/main" id="{2AA71387-6095-6AE4-5862-AFDFF3E86198}"/>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502054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Pitot tube flow meters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21</a:t>
            </a:fld>
            <a:endParaRPr lang="en-GB" dirty="0"/>
          </a:p>
        </p:txBody>
      </p:sp>
      <p:sp>
        <p:nvSpPr>
          <p:cNvPr id="8" name="object 6"/>
          <p:cNvSpPr/>
          <p:nvPr/>
        </p:nvSpPr>
        <p:spPr>
          <a:xfrm>
            <a:off x="5676809" y="1880786"/>
            <a:ext cx="6934382" cy="4854068"/>
          </a:xfrm>
          <a:prstGeom prst="rect">
            <a:avLst/>
          </a:prstGeom>
          <a:blipFill>
            <a:blip r:embed="rId2" cstate="print"/>
            <a:stretch>
              <a:fillRect/>
            </a:stretch>
          </a:blipFill>
        </p:spPr>
        <p:txBody>
          <a:bodyPr wrap="square" lIns="0" tIns="0" rIns="0" bIns="0" rtlCol="0"/>
          <a:lstStyle/>
          <a:p>
            <a:endParaRPr sz="5351"/>
          </a:p>
        </p:txBody>
      </p:sp>
      <p:sp>
        <p:nvSpPr>
          <p:cNvPr id="9" name="object 7"/>
          <p:cNvSpPr txBox="1"/>
          <p:nvPr/>
        </p:nvSpPr>
        <p:spPr>
          <a:xfrm>
            <a:off x="2277207" y="7096402"/>
            <a:ext cx="13162085" cy="2075246"/>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Pitot </a:t>
            </a:r>
            <a:r>
              <a:rPr sz="3270" dirty="0">
                <a:solidFill>
                  <a:srgbClr val="333333"/>
                </a:solidFill>
                <a:latin typeface="LM Sans 10"/>
                <a:cs typeface="LM Sans 10"/>
              </a:rPr>
              <a:t>tube </a:t>
            </a:r>
            <a:r>
              <a:rPr sz="3270" spc="-15" dirty="0">
                <a:solidFill>
                  <a:srgbClr val="333333"/>
                </a:solidFill>
                <a:latin typeface="LM Sans 10"/>
                <a:cs typeface="LM Sans 10"/>
              </a:rPr>
              <a:t>consists of a cylindrical </a:t>
            </a:r>
            <a:r>
              <a:rPr sz="3270" spc="-30" dirty="0">
                <a:solidFill>
                  <a:srgbClr val="333333"/>
                </a:solidFill>
                <a:latin typeface="LM Sans 10"/>
                <a:cs typeface="LM Sans 10"/>
              </a:rPr>
              <a:t>probe </a:t>
            </a:r>
            <a:r>
              <a:rPr sz="3270" spc="-15" dirty="0">
                <a:solidFill>
                  <a:srgbClr val="333333"/>
                </a:solidFill>
                <a:latin typeface="LM Sans 10"/>
                <a:cs typeface="LM Sans 10"/>
              </a:rPr>
              <a:t>inserted into the air  stream. The velocity of </a:t>
            </a:r>
            <a:r>
              <a:rPr sz="3270" spc="-30" dirty="0">
                <a:solidFill>
                  <a:srgbClr val="333333"/>
                </a:solidFill>
                <a:latin typeface="LM Sans 10"/>
                <a:cs typeface="LM Sans 10"/>
              </a:rPr>
              <a:t>fluid </a:t>
            </a:r>
            <a:r>
              <a:rPr sz="3270" spc="-60" dirty="0">
                <a:solidFill>
                  <a:srgbClr val="333333"/>
                </a:solidFill>
                <a:latin typeface="LM Sans 10"/>
                <a:cs typeface="LM Sans 10"/>
              </a:rPr>
              <a:t>flow </a:t>
            </a:r>
            <a:r>
              <a:rPr sz="3270" spc="-15" dirty="0">
                <a:solidFill>
                  <a:srgbClr val="333333"/>
                </a:solidFill>
                <a:latin typeface="LM Sans 10"/>
                <a:cs typeface="LM Sans 10"/>
              </a:rPr>
              <a:t>at the upstream face of the  </a:t>
            </a:r>
            <a:r>
              <a:rPr sz="3270" spc="-30" dirty="0">
                <a:solidFill>
                  <a:srgbClr val="333333"/>
                </a:solidFill>
                <a:latin typeface="LM Sans 10"/>
                <a:cs typeface="LM Sans 10"/>
              </a:rPr>
              <a:t>probe </a:t>
            </a:r>
            <a:r>
              <a:rPr sz="3270" spc="-15" dirty="0">
                <a:solidFill>
                  <a:srgbClr val="333333"/>
                </a:solidFill>
                <a:latin typeface="LM Sans 10"/>
                <a:cs typeface="LM Sans 10"/>
              </a:rPr>
              <a:t>is reduced to zero. </a:t>
            </a:r>
            <a:r>
              <a:rPr sz="3270" spc="-30" dirty="0">
                <a:solidFill>
                  <a:srgbClr val="333333"/>
                </a:solidFill>
                <a:latin typeface="LM Sans 10"/>
                <a:cs typeface="LM Sans 10"/>
              </a:rPr>
              <a:t>Velocity </a:t>
            </a:r>
            <a:r>
              <a:rPr sz="3270" spc="-15" dirty="0">
                <a:solidFill>
                  <a:srgbClr val="333333"/>
                </a:solidFill>
                <a:latin typeface="LM Sans 10"/>
                <a:cs typeface="LM Sans 10"/>
              </a:rPr>
              <a:t>head is converted into impact  </a:t>
            </a:r>
            <a:r>
              <a:rPr sz="3270" spc="-30" dirty="0">
                <a:solidFill>
                  <a:srgbClr val="333333"/>
                </a:solidFill>
                <a:latin typeface="LM Sans 10"/>
                <a:cs typeface="LM Sans 10"/>
              </a:rPr>
              <a:t>pressure. A </a:t>
            </a:r>
            <a:r>
              <a:rPr sz="3270" spc="-15" dirty="0">
                <a:solidFill>
                  <a:srgbClr val="333333"/>
                </a:solidFill>
                <a:latin typeface="LM Sans 10"/>
                <a:cs typeface="LM Sans 10"/>
              </a:rPr>
              <a:t>corresponding small hole in the side of the </a:t>
            </a:r>
            <a:r>
              <a:rPr sz="3270" spc="-30" dirty="0">
                <a:solidFill>
                  <a:srgbClr val="333333"/>
                </a:solidFill>
                <a:latin typeface="LM Sans 10"/>
                <a:cs typeface="LM Sans 10"/>
              </a:rPr>
              <a:t>probe  </a:t>
            </a:r>
            <a:r>
              <a:rPr sz="3270" spc="-15" dirty="0">
                <a:solidFill>
                  <a:srgbClr val="333333"/>
                </a:solidFill>
                <a:latin typeface="LM Sans 10"/>
                <a:cs typeface="LM Sans 10"/>
              </a:rPr>
              <a:t>senses static</a:t>
            </a:r>
            <a:r>
              <a:rPr sz="3270" spc="-30" dirty="0">
                <a:solidFill>
                  <a:srgbClr val="333333"/>
                </a:solidFill>
                <a:latin typeface="LM Sans 10"/>
                <a:cs typeface="LM Sans 10"/>
              </a:rPr>
              <a:t> pressure.</a:t>
            </a:r>
            <a:endParaRPr sz="3270" dirty="0">
              <a:latin typeface="LM Sans 10"/>
              <a:cs typeface="LM Sans 10"/>
            </a:endParaRPr>
          </a:p>
        </p:txBody>
      </p:sp>
      <p:sp>
        <p:nvSpPr>
          <p:cNvPr id="2" name="Date Placeholder 3">
            <a:extLst>
              <a:ext uri="{FF2B5EF4-FFF2-40B4-BE49-F238E27FC236}">
                <a16:creationId xmlns:a16="http://schemas.microsoft.com/office/drawing/2014/main" id="{3097F5F3-C3BA-C43C-961C-3CBE328982B9}"/>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460159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6">
            <a:extLst>
              <a:ext uri="{FF2B5EF4-FFF2-40B4-BE49-F238E27FC236}">
                <a16:creationId xmlns:a16="http://schemas.microsoft.com/office/drawing/2014/main" id="{0523A7E5-0D1D-4EF2-AC69-B6B2F1E93628}"/>
              </a:ext>
            </a:extLst>
          </p:cNvPr>
          <p:cNvSpPr/>
          <p:nvPr/>
        </p:nvSpPr>
        <p:spPr>
          <a:xfrm>
            <a:off x="8368146" y="2854037"/>
            <a:ext cx="9919854" cy="6102185"/>
          </a:xfrm>
          <a:prstGeom prst="rect">
            <a:avLst/>
          </a:prstGeom>
          <a:blipFill>
            <a:blip r:embed="rId2" cstate="print"/>
            <a:stretch>
              <a:fillRect/>
            </a:stretch>
          </a:blipFill>
        </p:spPr>
        <p:txBody>
          <a:bodyPr wrap="square" lIns="0" tIns="0" rIns="0" bIns="0" rtlCol="0"/>
          <a:lstStyle/>
          <a:p>
            <a:pPr defTabSz="1371600">
              <a:defRPr/>
            </a:pPr>
            <a:endParaRPr sz="2700">
              <a:solidFill>
                <a:prstClr val="black"/>
              </a:solidFill>
              <a:latin typeface="Calibri"/>
            </a:endParaRPr>
          </a:p>
        </p:txBody>
      </p:sp>
      <p:sp>
        <p:nvSpPr>
          <p:cNvPr id="11" name="Title 7">
            <a:extLst>
              <a:ext uri="{FF2B5EF4-FFF2-40B4-BE49-F238E27FC236}">
                <a16:creationId xmlns:a16="http://schemas.microsoft.com/office/drawing/2014/main" id="{68644086-AB0C-4DFC-A9E7-E89AFAF48006}"/>
              </a:ext>
            </a:extLst>
          </p:cNvPr>
          <p:cNvSpPr>
            <a:spLocks noGrp="1"/>
          </p:cNvSpPr>
          <p:nvPr>
            <p:ph type="title"/>
          </p:nvPr>
        </p:nvSpPr>
        <p:spPr/>
        <p:txBody>
          <a:bodyPr/>
          <a:lstStyle/>
          <a:p>
            <a:r>
              <a:rPr lang="en-US" dirty="0"/>
              <a:t>PITOT-BUIS</a:t>
            </a:r>
          </a:p>
        </p:txBody>
      </p:sp>
      <p:sp>
        <p:nvSpPr>
          <p:cNvPr id="6" name="Slide Number Placeholder 5">
            <a:extLst>
              <a:ext uri="{FF2B5EF4-FFF2-40B4-BE49-F238E27FC236}">
                <a16:creationId xmlns:a16="http://schemas.microsoft.com/office/drawing/2014/main" id="{0B20F855-DD5C-4F57-B830-073B5657D101}"/>
              </a:ext>
            </a:extLst>
          </p:cNvPr>
          <p:cNvSpPr>
            <a:spLocks noGrp="1"/>
          </p:cNvSpPr>
          <p:nvPr>
            <p:ph type="sldNum" sz="quarter" idx="4"/>
          </p:nvPr>
        </p:nvSpPr>
        <p:spPr/>
        <p:txBody>
          <a:bodyPr/>
          <a:lstStyle/>
          <a:p>
            <a:pPr defTabSz="1371600">
              <a:defRPr/>
            </a:pPr>
            <a:fld id="{C0F550FA-FCCC-4A7D-8E1A-87BCAA2E5874}" type="slidenum">
              <a:rPr lang="en-GB" spc="225">
                <a:solidFill>
                  <a:srgbClr val="FFFFFF"/>
                </a:solidFill>
                <a:latin typeface="Arial Rounded MT Bold"/>
              </a:rPr>
              <a:pPr defTabSz="1371600">
                <a:defRPr/>
              </a:pPr>
              <a:t>22</a:t>
            </a:fld>
            <a:endParaRPr lang="en-GB" spc="225" dirty="0">
              <a:solidFill>
                <a:srgbClr val="FFFFFF"/>
              </a:solidFill>
              <a:latin typeface="Arial Rounded MT Bold"/>
            </a:endParaRPr>
          </a:p>
        </p:txBody>
      </p:sp>
      <p:sp>
        <p:nvSpPr>
          <p:cNvPr id="7" name="object 5">
            <a:extLst>
              <a:ext uri="{FF2B5EF4-FFF2-40B4-BE49-F238E27FC236}">
                <a16:creationId xmlns:a16="http://schemas.microsoft.com/office/drawing/2014/main" id="{FDAD92A6-4A51-4E23-B924-0B5F9C9A59F4}"/>
              </a:ext>
            </a:extLst>
          </p:cNvPr>
          <p:cNvSpPr/>
          <p:nvPr/>
        </p:nvSpPr>
        <p:spPr>
          <a:xfrm>
            <a:off x="1182049" y="2629913"/>
            <a:ext cx="6327116" cy="25135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endParaRPr sz="2700">
              <a:solidFill>
                <a:prstClr val="black"/>
              </a:solidFill>
              <a:latin typeface="Calibri"/>
            </a:endParaRPr>
          </a:p>
        </p:txBody>
      </p:sp>
      <p:sp>
        <p:nvSpPr>
          <p:cNvPr id="8" name="object 4">
            <a:extLst>
              <a:ext uri="{FF2B5EF4-FFF2-40B4-BE49-F238E27FC236}">
                <a16:creationId xmlns:a16="http://schemas.microsoft.com/office/drawing/2014/main" id="{5FCBBF73-7F12-45FD-947F-0BDEAC810A4F}"/>
              </a:ext>
            </a:extLst>
          </p:cNvPr>
          <p:cNvSpPr/>
          <p:nvPr/>
        </p:nvSpPr>
        <p:spPr>
          <a:xfrm>
            <a:off x="3136556" y="5625519"/>
            <a:ext cx="4729734" cy="3330702"/>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endParaRPr sz="2700">
              <a:solidFill>
                <a:prstClr val="black"/>
              </a:solidFill>
              <a:latin typeface="Calibri"/>
            </a:endParaRPr>
          </a:p>
        </p:txBody>
      </p:sp>
      <p:sp>
        <p:nvSpPr>
          <p:cNvPr id="2" name="Date Placeholder 3">
            <a:extLst>
              <a:ext uri="{FF2B5EF4-FFF2-40B4-BE49-F238E27FC236}">
                <a16:creationId xmlns:a16="http://schemas.microsoft.com/office/drawing/2014/main" id="{A9B44A2A-C5F1-F73E-C7E9-E9AFDC6E2110}"/>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357291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R:\Common (Oud O schijf)\HE MGMT LS editorial department\Media\Projecten\Projecten 2014\XTRA\Mott - Toegepaste stromingsleer 7\Producten\Beeldbank\H15\Figuur_15-16.jpg">
            <a:extLst>
              <a:ext uri="{FF2B5EF4-FFF2-40B4-BE49-F238E27FC236}">
                <a16:creationId xmlns:a16="http://schemas.microsoft.com/office/drawing/2014/main" id="{82F0DDDD-D9FC-495A-9395-0A033909F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 y="711997"/>
            <a:ext cx="15382875" cy="862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3">
            <a:extLst>
              <a:ext uri="{FF2B5EF4-FFF2-40B4-BE49-F238E27FC236}">
                <a16:creationId xmlns:a16="http://schemas.microsoft.com/office/drawing/2014/main" id="{862EC269-512E-0BDF-CD18-FB08DE71964C}"/>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Annular averaging elements or </a:t>
            </a:r>
            <a:r>
              <a:rPr lang="en-US" dirty="0" err="1"/>
              <a:t>annubars</a:t>
            </a:r>
            <a:r>
              <a:rPr lang="en-US" dirty="0"/>
              <a:t>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24</a:t>
            </a:fld>
            <a:endParaRPr lang="en-GB" dirty="0"/>
          </a:p>
        </p:txBody>
      </p:sp>
      <p:sp>
        <p:nvSpPr>
          <p:cNvPr id="6" name="object 6"/>
          <p:cNvSpPr/>
          <p:nvPr/>
        </p:nvSpPr>
        <p:spPr>
          <a:xfrm>
            <a:off x="5795471" y="2230680"/>
            <a:ext cx="6485012" cy="2912820"/>
          </a:xfrm>
          <a:prstGeom prst="rect">
            <a:avLst/>
          </a:prstGeom>
          <a:blipFill>
            <a:blip r:embed="rId2" cstate="print"/>
            <a:stretch>
              <a:fillRect/>
            </a:stretch>
          </a:blipFill>
        </p:spPr>
        <p:txBody>
          <a:bodyPr wrap="square" lIns="0" tIns="0" rIns="0" bIns="0" rtlCol="0"/>
          <a:lstStyle/>
          <a:p>
            <a:endParaRPr sz="5351"/>
          </a:p>
        </p:txBody>
      </p:sp>
      <p:sp>
        <p:nvSpPr>
          <p:cNvPr id="7" name="object 7"/>
          <p:cNvSpPr txBox="1"/>
          <p:nvPr/>
        </p:nvSpPr>
        <p:spPr>
          <a:xfrm>
            <a:off x="1406770" y="5407270"/>
            <a:ext cx="13578962" cy="3630095"/>
          </a:xfrm>
          <a:prstGeom prst="rect">
            <a:avLst/>
          </a:prstGeom>
        </p:spPr>
        <p:txBody>
          <a:bodyPr vert="horz" wrap="square" lIns="0" tIns="20763" rIns="0" bIns="0" rtlCol="0">
            <a:spAutoFit/>
          </a:bodyPr>
          <a:lstStyle/>
          <a:p>
            <a:pPr marL="113255" marR="90603">
              <a:lnSpc>
                <a:spcPct val="102600"/>
              </a:lnSpc>
              <a:spcBef>
                <a:spcPts val="164"/>
              </a:spcBef>
            </a:pPr>
            <a:r>
              <a:rPr sz="3270" spc="-164" dirty="0">
                <a:solidFill>
                  <a:srgbClr val="333333"/>
                </a:solidFill>
                <a:latin typeface="LM Sans 10"/>
                <a:cs typeface="LM Sans 10"/>
              </a:rPr>
              <a:t>To </a:t>
            </a:r>
            <a:r>
              <a:rPr sz="3270" spc="-15" dirty="0">
                <a:solidFill>
                  <a:srgbClr val="333333"/>
                </a:solidFill>
                <a:latin typeface="LM Sans 10"/>
                <a:cs typeface="LM Sans 10"/>
              </a:rPr>
              <a:t>obtain a </a:t>
            </a:r>
            <a:r>
              <a:rPr sz="3270" dirty="0">
                <a:solidFill>
                  <a:srgbClr val="333333"/>
                </a:solidFill>
                <a:latin typeface="LM Sans 10"/>
                <a:cs typeface="LM Sans 10"/>
              </a:rPr>
              <a:t>better </a:t>
            </a:r>
            <a:r>
              <a:rPr sz="3270" spc="-15" dirty="0">
                <a:solidFill>
                  <a:srgbClr val="333333"/>
                </a:solidFill>
                <a:latin typeface="LM Sans 10"/>
                <a:cs typeface="LM Sans 10"/>
              </a:rPr>
              <a:t>average value of </a:t>
            </a:r>
            <a:r>
              <a:rPr sz="3270" spc="-45" dirty="0">
                <a:solidFill>
                  <a:srgbClr val="333333"/>
                </a:solidFill>
                <a:latin typeface="LM Sans 10"/>
                <a:cs typeface="LM Sans 10"/>
              </a:rPr>
              <a:t>flow, </a:t>
            </a:r>
            <a:r>
              <a:rPr sz="3270" dirty="0">
                <a:solidFill>
                  <a:srgbClr val="333333"/>
                </a:solidFill>
                <a:latin typeface="LM Sans 10"/>
                <a:cs typeface="LM Sans 10"/>
              </a:rPr>
              <a:t>special </a:t>
            </a:r>
            <a:r>
              <a:rPr sz="3270" spc="-30" dirty="0">
                <a:solidFill>
                  <a:srgbClr val="333333"/>
                </a:solidFill>
                <a:latin typeface="LM Sans 10"/>
                <a:cs typeface="LM Sans 10"/>
              </a:rPr>
              <a:t>two-chamber </a:t>
            </a:r>
            <a:r>
              <a:rPr sz="3270" spc="-60" dirty="0">
                <a:solidFill>
                  <a:srgbClr val="333333"/>
                </a:solidFill>
                <a:latin typeface="LM Sans 10"/>
                <a:cs typeface="LM Sans 10"/>
              </a:rPr>
              <a:t>flow  </a:t>
            </a:r>
            <a:r>
              <a:rPr sz="3270" dirty="0">
                <a:solidFill>
                  <a:srgbClr val="333333"/>
                </a:solidFill>
                <a:latin typeface="LM Sans 10"/>
                <a:cs typeface="LM Sans 10"/>
              </a:rPr>
              <a:t>tubes </a:t>
            </a:r>
            <a:r>
              <a:rPr sz="3270" spc="-60" dirty="0">
                <a:solidFill>
                  <a:srgbClr val="333333"/>
                </a:solidFill>
                <a:latin typeface="LM Sans 10"/>
                <a:cs typeface="LM Sans 10"/>
              </a:rPr>
              <a:t>are </a:t>
            </a:r>
            <a:r>
              <a:rPr sz="3270" spc="-15" dirty="0">
                <a:solidFill>
                  <a:srgbClr val="333333"/>
                </a:solidFill>
                <a:latin typeface="LM Sans 10"/>
                <a:cs typeface="LM Sans 10"/>
              </a:rPr>
              <a:t>available that have several </a:t>
            </a:r>
            <a:r>
              <a:rPr sz="3270" spc="-30" dirty="0">
                <a:solidFill>
                  <a:srgbClr val="333333"/>
                </a:solidFill>
                <a:latin typeface="LM Sans 10"/>
                <a:cs typeface="LM Sans 10"/>
              </a:rPr>
              <a:t>pressure </a:t>
            </a:r>
            <a:r>
              <a:rPr sz="3270" spc="-15" dirty="0">
                <a:solidFill>
                  <a:srgbClr val="333333"/>
                </a:solidFill>
                <a:latin typeface="LM Sans 10"/>
                <a:cs typeface="LM Sans 10"/>
              </a:rPr>
              <a:t>openings distributed  across the stream. They consist of a </a:t>
            </a:r>
            <a:r>
              <a:rPr sz="3270" dirty="0">
                <a:solidFill>
                  <a:srgbClr val="333333"/>
                </a:solidFill>
                <a:latin typeface="LM Sans 10"/>
                <a:cs typeface="LM Sans 10"/>
              </a:rPr>
              <a:t>tube </a:t>
            </a:r>
            <a:r>
              <a:rPr sz="3270" spc="-15" dirty="0">
                <a:solidFill>
                  <a:srgbClr val="333333"/>
                </a:solidFill>
                <a:latin typeface="LM Sans 10"/>
                <a:cs typeface="LM Sans 10"/>
              </a:rPr>
              <a:t>that has high-</a:t>
            </a:r>
            <a:r>
              <a:rPr sz="3270" spc="238" dirty="0">
                <a:solidFill>
                  <a:srgbClr val="333333"/>
                </a:solidFill>
                <a:latin typeface="LM Sans 10"/>
                <a:cs typeface="LM Sans 10"/>
              </a:rPr>
              <a:t> </a:t>
            </a:r>
            <a:r>
              <a:rPr sz="3270" spc="-15" dirty="0">
                <a:solidFill>
                  <a:srgbClr val="333333"/>
                </a:solidFill>
                <a:latin typeface="LM Sans 10"/>
                <a:cs typeface="LM Sans 10"/>
              </a:rPr>
              <a:t>and</a:t>
            </a:r>
            <a:endParaRPr sz="3270" dirty="0">
              <a:latin typeface="LM Sans 10"/>
              <a:cs typeface="LM Sans 10"/>
            </a:endParaRPr>
          </a:p>
          <a:p>
            <a:pPr marL="113255" marR="335988">
              <a:lnSpc>
                <a:spcPct val="102600"/>
              </a:lnSpc>
            </a:pPr>
            <a:r>
              <a:rPr sz="3270" spc="-30" dirty="0">
                <a:solidFill>
                  <a:srgbClr val="333333"/>
                </a:solidFill>
                <a:latin typeface="LM Sans 10"/>
                <a:cs typeface="LM Sans 10"/>
              </a:rPr>
              <a:t>low-pressure </a:t>
            </a:r>
            <a:r>
              <a:rPr sz="3270" spc="-15" dirty="0">
                <a:solidFill>
                  <a:srgbClr val="333333"/>
                </a:solidFill>
                <a:latin typeface="LM Sans 10"/>
                <a:cs typeface="LM Sans 10"/>
              </a:rPr>
              <a:t>holes with </a:t>
            </a:r>
            <a:r>
              <a:rPr sz="3270" spc="-30" dirty="0">
                <a:solidFill>
                  <a:srgbClr val="333333"/>
                </a:solidFill>
                <a:latin typeface="LM Sans 10"/>
                <a:cs typeface="LM Sans 10"/>
              </a:rPr>
              <a:t>fixed separations. An annubar </a:t>
            </a:r>
            <a:r>
              <a:rPr sz="3270" spc="-60" dirty="0">
                <a:solidFill>
                  <a:srgbClr val="333333"/>
                </a:solidFill>
                <a:latin typeface="LM Sans 10"/>
                <a:cs typeface="LM Sans 10"/>
              </a:rPr>
              <a:t>flow </a:t>
            </a:r>
            <a:r>
              <a:rPr sz="3270" spc="-30" dirty="0">
                <a:solidFill>
                  <a:srgbClr val="333333"/>
                </a:solidFill>
                <a:latin typeface="LM Sans 10"/>
                <a:cs typeface="LM Sans 10"/>
              </a:rPr>
              <a:t>sensor  </a:t>
            </a:r>
            <a:r>
              <a:rPr sz="3270" spc="-15" dirty="0">
                <a:solidFill>
                  <a:srgbClr val="333333"/>
                </a:solidFill>
                <a:latin typeface="LM Sans 10"/>
                <a:cs typeface="LM Sans 10"/>
              </a:rPr>
              <a:t>produces a </a:t>
            </a:r>
            <a:r>
              <a:rPr sz="3270" spc="-30" dirty="0">
                <a:solidFill>
                  <a:srgbClr val="333333"/>
                </a:solidFill>
                <a:latin typeface="LM Sans 10"/>
                <a:cs typeface="LM Sans 10"/>
              </a:rPr>
              <a:t>differential-pressure </a:t>
            </a:r>
            <a:r>
              <a:rPr sz="3270" spc="149" dirty="0">
                <a:solidFill>
                  <a:srgbClr val="333333"/>
                </a:solidFill>
                <a:latin typeface="LM Sans 10"/>
                <a:cs typeface="LM Sans 10"/>
              </a:rPr>
              <a:t>(</a:t>
            </a:r>
            <a:r>
              <a:rPr sz="2378" spc="149" dirty="0">
                <a:solidFill>
                  <a:srgbClr val="333333"/>
                </a:solidFill>
                <a:latin typeface="Arial Black"/>
                <a:cs typeface="Arial Black"/>
              </a:rPr>
              <a:t>∆</a:t>
            </a:r>
            <a:r>
              <a:rPr sz="3270" spc="149" dirty="0">
                <a:solidFill>
                  <a:srgbClr val="333333"/>
                </a:solidFill>
                <a:latin typeface="LM Sans 10"/>
                <a:cs typeface="LM Sans 10"/>
              </a:rPr>
              <a:t>P) </a:t>
            </a:r>
            <a:r>
              <a:rPr sz="3270" spc="-15" dirty="0">
                <a:solidFill>
                  <a:srgbClr val="333333"/>
                </a:solidFill>
                <a:latin typeface="LM Sans 10"/>
                <a:cs typeface="LM Sans 10"/>
              </a:rPr>
              <a:t>signal that is the </a:t>
            </a:r>
            <a:r>
              <a:rPr sz="3270" spc="-30" dirty="0">
                <a:solidFill>
                  <a:srgbClr val="333333"/>
                </a:solidFill>
                <a:latin typeface="LM Sans 10"/>
                <a:cs typeface="LM Sans 10"/>
              </a:rPr>
              <a:t>algebraic  difference </a:t>
            </a:r>
            <a:r>
              <a:rPr sz="3270" spc="-45" dirty="0">
                <a:solidFill>
                  <a:srgbClr val="333333"/>
                </a:solidFill>
                <a:latin typeface="LM Sans 10"/>
                <a:cs typeface="LM Sans 10"/>
              </a:rPr>
              <a:t>between </a:t>
            </a:r>
            <a:r>
              <a:rPr sz="3270" spc="-15" dirty="0">
                <a:solidFill>
                  <a:srgbClr val="333333"/>
                </a:solidFill>
                <a:latin typeface="LM Sans 10"/>
                <a:cs typeface="LM Sans 10"/>
              </a:rPr>
              <a:t>the average value of the </a:t>
            </a:r>
            <a:r>
              <a:rPr sz="3270" spc="-30" dirty="0">
                <a:solidFill>
                  <a:srgbClr val="333333"/>
                </a:solidFill>
                <a:latin typeface="LM Sans 10"/>
                <a:cs typeface="LM Sans 10"/>
              </a:rPr>
              <a:t>high-pressure </a:t>
            </a:r>
            <a:r>
              <a:rPr sz="3270" spc="-15" dirty="0">
                <a:solidFill>
                  <a:srgbClr val="333333"/>
                </a:solidFill>
                <a:latin typeface="LM Sans 10"/>
                <a:cs typeface="LM Sans 10"/>
              </a:rPr>
              <a:t>signal  </a:t>
            </a:r>
            <a:r>
              <a:rPr sz="3270" spc="15" dirty="0">
                <a:solidFill>
                  <a:srgbClr val="333333"/>
                </a:solidFill>
                <a:latin typeface="LM Sans 10"/>
                <a:cs typeface="LM Sans 10"/>
              </a:rPr>
              <a:t>(P</a:t>
            </a:r>
            <a:r>
              <a:rPr sz="3567" spc="21" baseline="-13888" dirty="0">
                <a:solidFill>
                  <a:srgbClr val="333333"/>
                </a:solidFill>
                <a:latin typeface="LM Sans 8"/>
                <a:cs typeface="LM Sans 8"/>
              </a:rPr>
              <a:t>H</a:t>
            </a:r>
            <a:r>
              <a:rPr sz="3270" spc="15" dirty="0">
                <a:solidFill>
                  <a:srgbClr val="333333"/>
                </a:solidFill>
                <a:latin typeface="LM Sans 10"/>
                <a:cs typeface="LM Sans 10"/>
              </a:rPr>
              <a:t>) </a:t>
            </a:r>
            <a:r>
              <a:rPr sz="3270" spc="-15" dirty="0">
                <a:solidFill>
                  <a:srgbClr val="333333"/>
                </a:solidFill>
                <a:latin typeface="LM Sans 10"/>
                <a:cs typeface="LM Sans 10"/>
              </a:rPr>
              <a:t>and the average value of the </a:t>
            </a:r>
            <a:r>
              <a:rPr sz="3270" spc="-30" dirty="0">
                <a:solidFill>
                  <a:srgbClr val="333333"/>
                </a:solidFill>
                <a:latin typeface="LM Sans 10"/>
                <a:cs typeface="LM Sans 10"/>
              </a:rPr>
              <a:t>low-pressure </a:t>
            </a:r>
            <a:r>
              <a:rPr sz="3270" spc="-15" dirty="0">
                <a:solidFill>
                  <a:srgbClr val="333333"/>
                </a:solidFill>
                <a:latin typeface="LM Sans 10"/>
                <a:cs typeface="LM Sans 10"/>
              </a:rPr>
              <a:t>signal</a:t>
            </a:r>
            <a:r>
              <a:rPr sz="3270" spc="-89" dirty="0">
                <a:solidFill>
                  <a:srgbClr val="333333"/>
                </a:solidFill>
                <a:latin typeface="LM Sans 10"/>
                <a:cs typeface="LM Sans 10"/>
              </a:rPr>
              <a:t> </a:t>
            </a:r>
            <a:r>
              <a:rPr sz="3270" dirty="0">
                <a:solidFill>
                  <a:srgbClr val="333333"/>
                </a:solidFill>
                <a:latin typeface="LM Sans 10"/>
                <a:cs typeface="LM Sans 10"/>
              </a:rPr>
              <a:t>(P</a:t>
            </a:r>
            <a:r>
              <a:rPr sz="3567" baseline="-13888" dirty="0">
                <a:solidFill>
                  <a:srgbClr val="333333"/>
                </a:solidFill>
                <a:latin typeface="LM Sans 8"/>
                <a:cs typeface="LM Sans 8"/>
              </a:rPr>
              <a:t>L</a:t>
            </a:r>
            <a:r>
              <a:rPr sz="3270" dirty="0">
                <a:solidFill>
                  <a:srgbClr val="333333"/>
                </a:solidFill>
                <a:latin typeface="LM Sans 10"/>
                <a:cs typeface="LM Sans 10"/>
              </a:rPr>
              <a:t>).</a:t>
            </a:r>
            <a:endParaRPr sz="3270" dirty="0">
              <a:latin typeface="LM Sans 10"/>
              <a:cs typeface="LM Sans 10"/>
            </a:endParaRPr>
          </a:p>
        </p:txBody>
      </p:sp>
    </p:spTree>
    <p:extLst>
      <p:ext uri="{BB962C8B-B14F-4D97-AF65-F5344CB8AC3E}">
        <p14:creationId xmlns:p14="http://schemas.microsoft.com/office/powerpoint/2010/main" val="54341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FDEC379-5C91-48A8-9487-7E7A8E3D0C38}"/>
              </a:ext>
            </a:extLst>
          </p:cNvPr>
          <p:cNvSpPr>
            <a:spLocks noGrp="1"/>
          </p:cNvSpPr>
          <p:nvPr>
            <p:ph type="body" sz="quarter" idx="17"/>
          </p:nvPr>
        </p:nvSpPr>
        <p:spPr/>
        <p:txBody>
          <a:bodyPr vert="horz" lIns="137160" tIns="68580" rIns="137160" bIns="68580" rtlCol="0" anchor="t">
            <a:normAutofit/>
          </a:bodyPr>
          <a:lstStyle/>
          <a:p>
            <a:pPr marL="0" indent="0">
              <a:buNone/>
            </a:pPr>
            <a:r>
              <a:rPr lang="en-US" b="0" i="0" dirty="0">
                <a:solidFill>
                  <a:srgbClr val="000000"/>
                </a:solidFill>
                <a:effectLst/>
                <a:latin typeface="Segoe UI Web (West European)"/>
              </a:rPr>
              <a:t>Determine</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average</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speed</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in</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wide</a:t>
            </a:r>
            <a:r>
              <a:rPr lang="en-US" b="0" i="0" dirty="0">
                <a:solidFill>
                  <a:srgbClr val="000000"/>
                </a:solidFill>
                <a:effectLst/>
                <a:highlight>
                  <a:srgbClr val="EFF6FF"/>
                </a:highlight>
                <a:latin typeface="Segoe UI Web (West European)"/>
              </a:rPr>
              <a:t> </a:t>
            </a:r>
            <a:r>
              <a:rPr lang="en-US" b="0" i="0" dirty="0">
                <a:solidFill>
                  <a:srgbClr val="000000"/>
                </a:solidFill>
                <a:effectLst/>
                <a:latin typeface="Segoe UI Web (West European)"/>
              </a:rPr>
              <a:t>channels</a:t>
            </a:r>
            <a:endParaRPr lang="en-US" dirty="0"/>
          </a:p>
        </p:txBody>
      </p:sp>
      <p:sp>
        <p:nvSpPr>
          <p:cNvPr id="3" name="Titel 2">
            <a:extLst>
              <a:ext uri="{FF2B5EF4-FFF2-40B4-BE49-F238E27FC236}">
                <a16:creationId xmlns:a16="http://schemas.microsoft.com/office/drawing/2014/main" id="{9AF37924-58BC-4FBE-94C2-7C222E8B0139}"/>
              </a:ext>
            </a:extLst>
          </p:cNvPr>
          <p:cNvSpPr>
            <a:spLocks noGrp="1"/>
          </p:cNvSpPr>
          <p:nvPr>
            <p:ph type="title"/>
          </p:nvPr>
        </p:nvSpPr>
        <p:spPr/>
        <p:txBody>
          <a:bodyPr/>
          <a:lstStyle/>
          <a:p>
            <a:r>
              <a:rPr lang="en-US" dirty="0"/>
              <a:t>Speed in channels</a:t>
            </a:r>
            <a:endParaRPr lang="nl-BE" dirty="0"/>
          </a:p>
        </p:txBody>
      </p:sp>
      <p:sp>
        <p:nvSpPr>
          <p:cNvPr id="5" name="Slide Number Placeholder 4">
            <a:extLst>
              <a:ext uri="{FF2B5EF4-FFF2-40B4-BE49-F238E27FC236}">
                <a16:creationId xmlns:a16="http://schemas.microsoft.com/office/drawing/2014/main" id="{6F91C306-229D-4558-A986-88FC3607367D}"/>
              </a:ext>
            </a:extLst>
          </p:cNvPr>
          <p:cNvSpPr>
            <a:spLocks noGrp="1"/>
          </p:cNvSpPr>
          <p:nvPr>
            <p:ph type="sldNum" sz="quarter" idx="4"/>
          </p:nvPr>
        </p:nvSpPr>
        <p:spPr/>
        <p:txBody>
          <a:bodyPr/>
          <a:lstStyle/>
          <a:p>
            <a:pPr defTabSz="1371600">
              <a:defRPr/>
            </a:pPr>
            <a:fld id="{C0F550FA-FCCC-4A7D-8E1A-87BCAA2E5874}" type="slidenum">
              <a:rPr lang="en-GB" spc="225">
                <a:solidFill>
                  <a:srgbClr val="FFFFFF"/>
                </a:solidFill>
                <a:latin typeface="Arial Rounded MT Bold"/>
              </a:rPr>
              <a:pPr defTabSz="1371600">
                <a:defRPr/>
              </a:pPr>
              <a:t>25</a:t>
            </a:fld>
            <a:endParaRPr lang="en-GB" spc="225" dirty="0">
              <a:solidFill>
                <a:srgbClr val="FFFFFF"/>
              </a:solidFill>
              <a:latin typeface="Arial Rounded MT Bold"/>
            </a:endParaRPr>
          </a:p>
        </p:txBody>
      </p:sp>
      <p:grpSp>
        <p:nvGrpSpPr>
          <p:cNvPr id="13" name="object 4">
            <a:extLst>
              <a:ext uri="{FF2B5EF4-FFF2-40B4-BE49-F238E27FC236}">
                <a16:creationId xmlns:a16="http://schemas.microsoft.com/office/drawing/2014/main" id="{B20DD589-0E31-4D34-B101-FF85AA6E66EB}"/>
              </a:ext>
            </a:extLst>
          </p:cNvPr>
          <p:cNvGrpSpPr/>
          <p:nvPr/>
        </p:nvGrpSpPr>
        <p:grpSpPr>
          <a:xfrm>
            <a:off x="641670" y="2788191"/>
            <a:ext cx="11914632" cy="6012180"/>
            <a:chOff x="629412" y="2040635"/>
            <a:chExt cx="7943088" cy="4008120"/>
          </a:xfrm>
        </p:grpSpPr>
        <p:sp>
          <p:nvSpPr>
            <p:cNvPr id="9" name="object 5">
              <a:extLst>
                <a:ext uri="{FF2B5EF4-FFF2-40B4-BE49-F238E27FC236}">
                  <a16:creationId xmlns:a16="http://schemas.microsoft.com/office/drawing/2014/main" id="{0A2ED621-DFDD-4D13-A2CE-96E664630544}"/>
                </a:ext>
              </a:extLst>
            </p:cNvPr>
            <p:cNvSpPr/>
            <p:nvPr/>
          </p:nvSpPr>
          <p:spPr>
            <a:xfrm>
              <a:off x="629412" y="2299715"/>
              <a:ext cx="3765804" cy="3012948"/>
            </a:xfrm>
            <a:prstGeom prst="rect">
              <a:avLst/>
            </a:prstGeom>
            <a:blipFill>
              <a:blip r:embed="rId2" cstate="print"/>
              <a:stretch>
                <a:fillRect/>
              </a:stretch>
            </a:blipFill>
          </p:spPr>
          <p:txBody>
            <a:bodyPr wrap="square" lIns="0" tIns="0" rIns="0" bIns="0" rtlCol="0"/>
            <a:lstStyle/>
            <a:p>
              <a:pPr defTabSz="1371600">
                <a:defRPr/>
              </a:pPr>
              <a:endParaRPr sz="2700">
                <a:solidFill>
                  <a:prstClr val="black"/>
                </a:solidFill>
                <a:latin typeface="Calibri"/>
              </a:endParaRPr>
            </a:p>
          </p:txBody>
        </p:sp>
        <p:sp>
          <p:nvSpPr>
            <p:cNvPr id="10" name="object 6">
              <a:extLst>
                <a:ext uri="{FF2B5EF4-FFF2-40B4-BE49-F238E27FC236}">
                  <a16:creationId xmlns:a16="http://schemas.microsoft.com/office/drawing/2014/main" id="{578185FE-5DD3-442B-85BE-CE17D6B09D0C}"/>
                </a:ext>
              </a:extLst>
            </p:cNvPr>
            <p:cNvSpPr/>
            <p:nvPr/>
          </p:nvSpPr>
          <p:spPr>
            <a:xfrm>
              <a:off x="3781044" y="4002023"/>
              <a:ext cx="4791456" cy="2046732"/>
            </a:xfrm>
            <a:prstGeom prst="rect">
              <a:avLst/>
            </a:prstGeom>
            <a:blipFill>
              <a:blip r:embed="rId3" cstate="print"/>
              <a:stretch>
                <a:fillRect/>
              </a:stretch>
            </a:blipFill>
          </p:spPr>
          <p:txBody>
            <a:bodyPr wrap="square" lIns="0" tIns="0" rIns="0" bIns="0" rtlCol="0"/>
            <a:lstStyle/>
            <a:p>
              <a:pPr defTabSz="1371600">
                <a:defRPr/>
              </a:pPr>
              <a:endParaRPr sz="2700">
                <a:solidFill>
                  <a:prstClr val="black"/>
                </a:solidFill>
                <a:latin typeface="Calibri"/>
              </a:endParaRPr>
            </a:p>
          </p:txBody>
        </p:sp>
        <p:sp>
          <p:nvSpPr>
            <p:cNvPr id="11" name="object 7">
              <a:extLst>
                <a:ext uri="{FF2B5EF4-FFF2-40B4-BE49-F238E27FC236}">
                  <a16:creationId xmlns:a16="http://schemas.microsoft.com/office/drawing/2014/main" id="{9198ACCC-FADF-42F0-9E0C-97EE375C50D9}"/>
                </a:ext>
              </a:extLst>
            </p:cNvPr>
            <p:cNvSpPr/>
            <p:nvPr/>
          </p:nvSpPr>
          <p:spPr>
            <a:xfrm>
              <a:off x="3877056" y="5143500"/>
              <a:ext cx="419100" cy="381000"/>
            </a:xfrm>
            <a:custGeom>
              <a:avLst/>
              <a:gdLst/>
              <a:ahLst/>
              <a:cxnLst/>
              <a:rect l="l" t="t" r="r" b="b"/>
              <a:pathLst>
                <a:path w="419100" h="381000">
                  <a:moveTo>
                    <a:pt x="0" y="95250"/>
                  </a:moveTo>
                  <a:lnTo>
                    <a:pt x="228600" y="95250"/>
                  </a:lnTo>
                  <a:lnTo>
                    <a:pt x="228600" y="0"/>
                  </a:lnTo>
                  <a:lnTo>
                    <a:pt x="419100" y="190500"/>
                  </a:lnTo>
                  <a:lnTo>
                    <a:pt x="228600" y="381000"/>
                  </a:lnTo>
                  <a:lnTo>
                    <a:pt x="228600" y="285750"/>
                  </a:lnTo>
                  <a:lnTo>
                    <a:pt x="0" y="285750"/>
                  </a:lnTo>
                  <a:lnTo>
                    <a:pt x="0" y="95250"/>
                  </a:lnTo>
                  <a:close/>
                </a:path>
              </a:pathLst>
            </a:custGeom>
            <a:ln w="12192">
              <a:solidFill>
                <a:srgbClr val="41709C"/>
              </a:solidFill>
            </a:ln>
          </p:spPr>
          <p:txBody>
            <a:bodyPr wrap="square" lIns="0" tIns="0" rIns="0" bIns="0" rtlCol="0"/>
            <a:lstStyle/>
            <a:p>
              <a:pPr defTabSz="1371600">
                <a:defRPr/>
              </a:pPr>
              <a:endParaRPr sz="2700">
                <a:solidFill>
                  <a:prstClr val="black"/>
                </a:solidFill>
                <a:latin typeface="Calibri"/>
              </a:endParaRPr>
            </a:p>
          </p:txBody>
        </p:sp>
        <p:sp>
          <p:nvSpPr>
            <p:cNvPr id="12" name="object 8">
              <a:extLst>
                <a:ext uri="{FF2B5EF4-FFF2-40B4-BE49-F238E27FC236}">
                  <a16:creationId xmlns:a16="http://schemas.microsoft.com/office/drawing/2014/main" id="{14AECE38-1919-45F0-BE8F-F375005C504C}"/>
                </a:ext>
              </a:extLst>
            </p:cNvPr>
            <p:cNvSpPr/>
            <p:nvPr/>
          </p:nvSpPr>
          <p:spPr>
            <a:xfrm>
              <a:off x="4747259" y="2040635"/>
              <a:ext cx="3637788" cy="2279904"/>
            </a:xfrm>
            <a:prstGeom prst="rect">
              <a:avLst/>
            </a:prstGeom>
            <a:blipFill>
              <a:blip r:embed="rId4" cstate="print"/>
              <a:stretch>
                <a:fillRect/>
              </a:stretch>
            </a:blipFill>
          </p:spPr>
          <p:txBody>
            <a:bodyPr wrap="square" lIns="0" tIns="0" rIns="0" bIns="0" rtlCol="0"/>
            <a:lstStyle/>
            <a:p>
              <a:pPr defTabSz="1371600">
                <a:defRPr/>
              </a:pPr>
              <a:endParaRPr sz="2700">
                <a:solidFill>
                  <a:prstClr val="black"/>
                </a:solidFill>
                <a:latin typeface="Calibri"/>
              </a:endParaRPr>
            </a:p>
          </p:txBody>
        </p:sp>
      </p:grpSp>
      <p:sp>
        <p:nvSpPr>
          <p:cNvPr id="2" name="Date Placeholder 3">
            <a:extLst>
              <a:ext uri="{FF2B5EF4-FFF2-40B4-BE49-F238E27FC236}">
                <a16:creationId xmlns:a16="http://schemas.microsoft.com/office/drawing/2014/main" id="{6A0305F6-9078-E704-E5B6-AF41E2488EBA}"/>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429347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B8C46-1D7B-246A-1767-DF8A50EB7B76}"/>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7BF7B5F3-D4B2-46C2-D1F8-7CB1C2960CE6}"/>
              </a:ext>
            </a:extLst>
          </p:cNvPr>
          <p:cNvSpPr>
            <a:spLocks noGrp="1"/>
          </p:cNvSpPr>
          <p:nvPr>
            <p:ph type="title"/>
          </p:nvPr>
        </p:nvSpPr>
        <p:spPr/>
        <p:txBody>
          <a:bodyPr/>
          <a:lstStyle/>
          <a:p>
            <a:r>
              <a:rPr lang="nl-BE" dirty="0" err="1"/>
              <a:t>Compare</a:t>
            </a:r>
            <a:r>
              <a:rPr lang="nl-BE" dirty="0"/>
              <a:t> </a:t>
            </a:r>
            <a:r>
              <a:rPr lang="nl-BE" dirty="0" err="1"/>
              <a:t>the</a:t>
            </a:r>
            <a:r>
              <a:rPr lang="nl-BE" dirty="0"/>
              <a:t> </a:t>
            </a:r>
            <a:r>
              <a:rPr lang="nl-BE" dirty="0" err="1"/>
              <a:t>differential-pressure</a:t>
            </a:r>
            <a:r>
              <a:rPr lang="nl-BE" dirty="0"/>
              <a:t> flow meters</a:t>
            </a:r>
            <a:endParaRPr lang="en-US" dirty="0"/>
          </a:p>
        </p:txBody>
      </p:sp>
      <p:sp>
        <p:nvSpPr>
          <p:cNvPr id="4" name="Date Placeholder 3">
            <a:extLst>
              <a:ext uri="{FF2B5EF4-FFF2-40B4-BE49-F238E27FC236}">
                <a16:creationId xmlns:a16="http://schemas.microsoft.com/office/drawing/2014/main" id="{2AA6A313-89A3-F948-34FC-FC8D4D081E6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88CDE98-5C5C-17FD-D9ED-4D280A513B46}"/>
              </a:ext>
            </a:extLst>
          </p:cNvPr>
          <p:cNvSpPr>
            <a:spLocks noGrp="1"/>
          </p:cNvSpPr>
          <p:nvPr>
            <p:ph type="sldNum" sz="quarter" idx="4"/>
          </p:nvPr>
        </p:nvSpPr>
        <p:spPr/>
        <p:txBody>
          <a:bodyPr/>
          <a:lstStyle/>
          <a:p>
            <a:fld id="{B7527A74-2D87-4307-9531-5A57D9647EEB}" type="slidenum">
              <a:rPr lang="nl-BE" smtClean="0"/>
              <a:pPr/>
              <a:t>26</a:t>
            </a:fld>
            <a:endParaRPr lang="nl-BE" dirty="0"/>
          </a:p>
        </p:txBody>
      </p:sp>
      <p:pic>
        <p:nvPicPr>
          <p:cNvPr id="8" name="Picture 7">
            <a:extLst>
              <a:ext uri="{FF2B5EF4-FFF2-40B4-BE49-F238E27FC236}">
                <a16:creationId xmlns:a16="http://schemas.microsoft.com/office/drawing/2014/main" id="{CD850A3B-62BA-F5EF-053E-61875BD9858B}"/>
              </a:ext>
            </a:extLst>
          </p:cNvPr>
          <p:cNvPicPr>
            <a:picLocks noChangeAspect="1"/>
          </p:cNvPicPr>
          <p:nvPr/>
        </p:nvPicPr>
        <p:blipFill>
          <a:blip r:embed="rId2"/>
          <a:stretch>
            <a:fillRect/>
          </a:stretch>
        </p:blipFill>
        <p:spPr>
          <a:xfrm>
            <a:off x="998692" y="1828799"/>
            <a:ext cx="13594072" cy="7249537"/>
          </a:xfrm>
          <a:prstGeom prst="rect">
            <a:avLst/>
          </a:prstGeom>
        </p:spPr>
      </p:pic>
    </p:spTree>
    <p:extLst>
      <p:ext uri="{BB962C8B-B14F-4D97-AF65-F5344CB8AC3E}">
        <p14:creationId xmlns:p14="http://schemas.microsoft.com/office/powerpoint/2010/main" val="2775735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Velocity-type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27</a:t>
            </a:fld>
            <a:endParaRPr lang="en-GB" dirty="0"/>
          </a:p>
        </p:txBody>
      </p:sp>
      <p:sp>
        <p:nvSpPr>
          <p:cNvPr id="8" name="object 5"/>
          <p:cNvSpPr txBox="1"/>
          <p:nvPr/>
        </p:nvSpPr>
        <p:spPr>
          <a:xfrm>
            <a:off x="3632849" y="3540872"/>
            <a:ext cx="4539492" cy="2563394"/>
          </a:xfrm>
          <a:prstGeom prst="rect">
            <a:avLst/>
          </a:prstGeom>
        </p:spPr>
        <p:txBody>
          <a:bodyPr vert="horz" wrap="square" lIns="0" tIns="164211" rIns="0" bIns="0" rtlCol="0">
            <a:spAutoFit/>
          </a:bodyPr>
          <a:lstStyle/>
          <a:p>
            <a:pPr marL="553058" indent="-441692">
              <a:spcBef>
                <a:spcPts val="1290"/>
              </a:spcBef>
              <a:buClr>
                <a:srgbClr val="4B81AE"/>
              </a:buClr>
              <a:buSzPct val="72727"/>
              <a:buFont typeface="Arial"/>
              <a:buChar char="►"/>
              <a:tabLst>
                <a:tab pos="554946" algn="l"/>
              </a:tabLst>
            </a:pPr>
            <a:r>
              <a:rPr sz="3270" spc="-60" dirty="0">
                <a:solidFill>
                  <a:srgbClr val="333333"/>
                </a:solidFill>
                <a:latin typeface="LM Sans 10"/>
                <a:cs typeface="LM Sans 10"/>
              </a:rPr>
              <a:t>Turbine</a:t>
            </a:r>
            <a:r>
              <a:rPr sz="3270" spc="-45" dirty="0">
                <a:solidFill>
                  <a:srgbClr val="333333"/>
                </a:solidFill>
                <a:latin typeface="LM Sans 10"/>
                <a:cs typeface="LM Sans 10"/>
              </a:rPr>
              <a:t> </a:t>
            </a:r>
            <a:r>
              <a:rPr sz="3270" spc="-15" dirty="0">
                <a:solidFill>
                  <a:srgbClr val="333333"/>
                </a:solidFill>
                <a:latin typeface="LM Sans 10"/>
                <a:cs typeface="LM Sans 10"/>
              </a:rPr>
              <a:t>meter</a:t>
            </a:r>
            <a:endParaRPr sz="3270">
              <a:latin typeface="LM Sans 10"/>
              <a:cs typeface="LM Sans 10"/>
            </a:endParaRPr>
          </a:p>
          <a:p>
            <a:pPr marL="553058" indent="-441692">
              <a:spcBef>
                <a:spcPts val="993"/>
              </a:spcBef>
              <a:buClr>
                <a:srgbClr val="4B81AE"/>
              </a:buClr>
              <a:buSzPct val="72727"/>
              <a:buFont typeface="Arial"/>
              <a:buChar char="►"/>
              <a:tabLst>
                <a:tab pos="554946" algn="l"/>
              </a:tabLst>
            </a:pPr>
            <a:r>
              <a:rPr sz="3270" spc="-30" dirty="0">
                <a:solidFill>
                  <a:srgbClr val="333333"/>
                </a:solidFill>
                <a:latin typeface="LM Sans 10"/>
                <a:cs typeface="LM Sans 10"/>
              </a:rPr>
              <a:t>Vortex-shedding</a:t>
            </a:r>
            <a:r>
              <a:rPr sz="3270" spc="-149" dirty="0">
                <a:solidFill>
                  <a:srgbClr val="333333"/>
                </a:solidFill>
                <a:latin typeface="LM Sans 10"/>
                <a:cs typeface="LM Sans 10"/>
              </a:rPr>
              <a:t> </a:t>
            </a:r>
            <a:r>
              <a:rPr sz="3270" spc="-15" dirty="0">
                <a:solidFill>
                  <a:srgbClr val="333333"/>
                </a:solidFill>
                <a:latin typeface="LM Sans 10"/>
                <a:cs typeface="LM Sans 10"/>
              </a:rPr>
              <a:t>meter</a:t>
            </a:r>
            <a:endParaRPr sz="3270" dirty="0">
              <a:latin typeface="LM Sans 10"/>
              <a:cs typeface="LM Sans 10"/>
            </a:endParaRPr>
          </a:p>
          <a:p>
            <a:pPr marL="553058" indent="-441692">
              <a:spcBef>
                <a:spcPts val="981"/>
              </a:spcBef>
              <a:buClr>
                <a:srgbClr val="4B81AE"/>
              </a:buClr>
              <a:buSzPct val="72727"/>
              <a:buFont typeface="Arial"/>
              <a:buChar char="►"/>
              <a:tabLst>
                <a:tab pos="554946" algn="l"/>
              </a:tabLst>
            </a:pPr>
            <a:r>
              <a:rPr sz="3270" spc="-15" dirty="0">
                <a:solidFill>
                  <a:srgbClr val="333333"/>
                </a:solidFill>
                <a:latin typeface="LM Sans 10"/>
                <a:cs typeface="LM Sans 10"/>
              </a:rPr>
              <a:t>Magnetic</a:t>
            </a:r>
            <a:r>
              <a:rPr sz="3270" spc="-75" dirty="0">
                <a:solidFill>
                  <a:srgbClr val="333333"/>
                </a:solidFill>
                <a:latin typeface="LM Sans 10"/>
                <a:cs typeface="LM Sans 10"/>
              </a:rPr>
              <a:t> </a:t>
            </a:r>
            <a:r>
              <a:rPr sz="3270" spc="-30" dirty="0">
                <a:solidFill>
                  <a:srgbClr val="333333"/>
                </a:solidFill>
                <a:latin typeface="LM Sans 10"/>
                <a:cs typeface="LM Sans 10"/>
              </a:rPr>
              <a:t>flowmeter</a:t>
            </a:r>
            <a:endParaRPr sz="3270" dirty="0">
              <a:latin typeface="LM Sans 10"/>
              <a:cs typeface="LM Sans 10"/>
            </a:endParaRPr>
          </a:p>
          <a:p>
            <a:pPr marL="553058" indent="-441692">
              <a:spcBef>
                <a:spcPts val="996"/>
              </a:spcBef>
              <a:buClr>
                <a:srgbClr val="4B81AE"/>
              </a:buClr>
              <a:buSzPct val="72727"/>
              <a:buFont typeface="Arial"/>
              <a:buChar char="►"/>
              <a:tabLst>
                <a:tab pos="554946" algn="l"/>
              </a:tabLst>
            </a:pPr>
            <a:r>
              <a:rPr sz="3270" spc="-15" dirty="0">
                <a:solidFill>
                  <a:srgbClr val="333333"/>
                </a:solidFill>
                <a:latin typeface="LM Sans 10"/>
                <a:cs typeface="LM Sans 10"/>
              </a:rPr>
              <a:t>Ultrasonic</a:t>
            </a:r>
            <a:r>
              <a:rPr sz="3270" spc="-75" dirty="0">
                <a:solidFill>
                  <a:srgbClr val="333333"/>
                </a:solidFill>
                <a:latin typeface="LM Sans 10"/>
                <a:cs typeface="LM Sans 10"/>
              </a:rPr>
              <a:t> </a:t>
            </a:r>
            <a:r>
              <a:rPr sz="3270" spc="-30" dirty="0">
                <a:solidFill>
                  <a:srgbClr val="333333"/>
                </a:solidFill>
                <a:latin typeface="LM Sans 10"/>
                <a:cs typeface="LM Sans 10"/>
              </a:rPr>
              <a:t>flowmeter</a:t>
            </a:r>
            <a:endParaRPr sz="3270" dirty="0">
              <a:latin typeface="LM Sans 10"/>
              <a:cs typeface="LM Sans 10"/>
            </a:endParaRPr>
          </a:p>
        </p:txBody>
      </p:sp>
      <p:sp>
        <p:nvSpPr>
          <p:cNvPr id="2" name="Date Placeholder 3">
            <a:extLst>
              <a:ext uri="{FF2B5EF4-FFF2-40B4-BE49-F238E27FC236}">
                <a16:creationId xmlns:a16="http://schemas.microsoft.com/office/drawing/2014/main" id="{77C511E0-9C0E-5E83-EFA2-DEF1C71832CA}"/>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302366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Velocity-type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28</a:t>
            </a:fld>
            <a:endParaRPr lang="en-GB" dirty="0"/>
          </a:p>
        </p:txBody>
      </p:sp>
      <p:sp>
        <p:nvSpPr>
          <p:cNvPr id="6" name="object 5"/>
          <p:cNvSpPr txBox="1"/>
          <p:nvPr/>
        </p:nvSpPr>
        <p:spPr>
          <a:xfrm>
            <a:off x="6875804" y="1835604"/>
            <a:ext cx="3999662" cy="537521"/>
          </a:xfrm>
          <a:prstGeom prst="rect">
            <a:avLst/>
          </a:prstGeom>
        </p:spPr>
        <p:txBody>
          <a:bodyPr vert="horz" wrap="square" lIns="0" tIns="33975" rIns="0" bIns="0" rtlCol="0">
            <a:spAutoFit/>
          </a:bodyPr>
          <a:lstStyle/>
          <a:p>
            <a:pPr marL="37752">
              <a:spcBef>
                <a:spcPts val="267"/>
              </a:spcBef>
            </a:pPr>
            <a:r>
              <a:rPr sz="3270" b="1" spc="-60" dirty="0">
                <a:solidFill>
                  <a:srgbClr val="333333"/>
                </a:solidFill>
                <a:latin typeface="LM Sans 10"/>
                <a:cs typeface="LM Sans 10"/>
              </a:rPr>
              <a:t>Turbine </a:t>
            </a:r>
            <a:r>
              <a:rPr sz="3270" b="1" spc="-45" dirty="0">
                <a:solidFill>
                  <a:srgbClr val="333333"/>
                </a:solidFill>
                <a:latin typeface="LM Sans 10"/>
                <a:cs typeface="LM Sans 10"/>
              </a:rPr>
              <a:t>Flow</a:t>
            </a:r>
            <a:r>
              <a:rPr sz="3270" b="1" spc="-209"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7" name="object 6"/>
          <p:cNvSpPr/>
          <p:nvPr/>
        </p:nvSpPr>
        <p:spPr>
          <a:xfrm>
            <a:off x="4973681" y="2966738"/>
            <a:ext cx="7803909" cy="2810778"/>
          </a:xfrm>
          <a:prstGeom prst="rect">
            <a:avLst/>
          </a:prstGeom>
          <a:blipFill>
            <a:blip r:embed="rId2" cstate="print"/>
            <a:stretch>
              <a:fillRect/>
            </a:stretch>
          </a:blipFill>
        </p:spPr>
        <p:txBody>
          <a:bodyPr wrap="square" lIns="0" tIns="0" rIns="0" bIns="0" rtlCol="0"/>
          <a:lstStyle/>
          <a:p>
            <a:endParaRPr sz="5351"/>
          </a:p>
        </p:txBody>
      </p:sp>
      <p:sp>
        <p:nvSpPr>
          <p:cNvPr id="9" name="object 7"/>
          <p:cNvSpPr txBox="1"/>
          <p:nvPr/>
        </p:nvSpPr>
        <p:spPr>
          <a:xfrm>
            <a:off x="1644162" y="6068499"/>
            <a:ext cx="14709530" cy="2593529"/>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The turbine </a:t>
            </a:r>
            <a:r>
              <a:rPr sz="3270" spc="-60" dirty="0">
                <a:solidFill>
                  <a:srgbClr val="333333"/>
                </a:solidFill>
                <a:latin typeface="LM Sans 10"/>
                <a:cs typeface="LM Sans 10"/>
              </a:rPr>
              <a:t>flow </a:t>
            </a:r>
            <a:r>
              <a:rPr sz="3270" spc="-15" dirty="0">
                <a:solidFill>
                  <a:srgbClr val="333333"/>
                </a:solidFill>
                <a:latin typeface="LM Sans 10"/>
                <a:cs typeface="LM Sans 10"/>
              </a:rPr>
              <a:t>meter </a:t>
            </a:r>
            <a:r>
              <a:rPr sz="3270" spc="-30" dirty="0">
                <a:solidFill>
                  <a:srgbClr val="333333"/>
                </a:solidFill>
                <a:latin typeface="LM Sans 10"/>
                <a:cs typeface="LM Sans 10"/>
              </a:rPr>
              <a:t>provides </a:t>
            </a:r>
            <a:r>
              <a:rPr sz="3270" spc="-15" dirty="0">
                <a:solidFill>
                  <a:srgbClr val="333333"/>
                </a:solidFill>
                <a:latin typeface="LM Sans 10"/>
                <a:cs typeface="LM Sans 10"/>
              </a:rPr>
              <a:t>a frequency </a:t>
            </a:r>
            <a:r>
              <a:rPr sz="3270" spc="-75" dirty="0">
                <a:solidFill>
                  <a:srgbClr val="333333"/>
                </a:solidFill>
                <a:latin typeface="LM Sans 10"/>
                <a:cs typeface="LM Sans 10"/>
              </a:rPr>
              <a:t>or </a:t>
            </a:r>
            <a:r>
              <a:rPr sz="3270" spc="-15" dirty="0">
                <a:solidFill>
                  <a:srgbClr val="333333"/>
                </a:solidFill>
                <a:latin typeface="LM Sans 10"/>
                <a:cs typeface="LM Sans 10"/>
              </a:rPr>
              <a:t>pulse output signal  that </a:t>
            </a:r>
            <a:r>
              <a:rPr sz="3270" spc="-30" dirty="0">
                <a:solidFill>
                  <a:srgbClr val="333333"/>
                </a:solidFill>
                <a:latin typeface="LM Sans 10"/>
                <a:cs typeface="LM Sans 10"/>
              </a:rPr>
              <a:t>varies linearly </a:t>
            </a:r>
            <a:r>
              <a:rPr sz="3270" spc="-15" dirty="0">
                <a:solidFill>
                  <a:srgbClr val="333333"/>
                </a:solidFill>
                <a:latin typeface="LM Sans 10"/>
                <a:cs typeface="LM Sans 10"/>
              </a:rPr>
              <a:t>with volumetric </a:t>
            </a:r>
            <a:r>
              <a:rPr sz="3270" spc="-60" dirty="0">
                <a:solidFill>
                  <a:srgbClr val="333333"/>
                </a:solidFill>
                <a:latin typeface="LM Sans 10"/>
                <a:cs typeface="LM Sans 10"/>
              </a:rPr>
              <a:t>flow </a:t>
            </a:r>
            <a:r>
              <a:rPr sz="3270" spc="-15" dirty="0">
                <a:solidFill>
                  <a:srgbClr val="333333"/>
                </a:solidFill>
                <a:latin typeface="LM Sans 10"/>
                <a:cs typeface="LM Sans 10"/>
              </a:rPr>
              <a:t>rate over specified </a:t>
            </a:r>
            <a:r>
              <a:rPr sz="3270" spc="-60" dirty="0">
                <a:solidFill>
                  <a:srgbClr val="333333"/>
                </a:solidFill>
                <a:latin typeface="LM Sans 10"/>
                <a:cs typeface="LM Sans 10"/>
              </a:rPr>
              <a:t>flow  </a:t>
            </a:r>
            <a:r>
              <a:rPr sz="3270" spc="-15" dirty="0">
                <a:solidFill>
                  <a:srgbClr val="333333"/>
                </a:solidFill>
                <a:latin typeface="LM Sans 10"/>
                <a:cs typeface="LM Sans 10"/>
              </a:rPr>
              <a:t>ranges. The entire </a:t>
            </a:r>
            <a:r>
              <a:rPr sz="3270" spc="-30" dirty="0">
                <a:solidFill>
                  <a:srgbClr val="333333"/>
                </a:solidFill>
                <a:latin typeface="LM Sans 10"/>
                <a:cs typeface="LM Sans 10"/>
              </a:rPr>
              <a:t>fluid </a:t>
            </a:r>
            <a:r>
              <a:rPr sz="3270" spc="-15" dirty="0">
                <a:solidFill>
                  <a:srgbClr val="333333"/>
                </a:solidFill>
                <a:latin typeface="LM Sans 10"/>
                <a:cs typeface="LM Sans 10"/>
              </a:rPr>
              <a:t>to </a:t>
            </a:r>
            <a:r>
              <a:rPr sz="3270" spc="30" dirty="0">
                <a:solidFill>
                  <a:srgbClr val="333333"/>
                </a:solidFill>
                <a:latin typeface="LM Sans 10"/>
                <a:cs typeface="LM Sans 10"/>
              </a:rPr>
              <a:t>be </a:t>
            </a:r>
            <a:r>
              <a:rPr sz="3270" spc="-15" dirty="0">
                <a:solidFill>
                  <a:srgbClr val="333333"/>
                </a:solidFill>
                <a:latin typeface="LM Sans 10"/>
                <a:cs typeface="LM Sans 10"/>
              </a:rPr>
              <a:t>measured enters the </a:t>
            </a:r>
            <a:r>
              <a:rPr sz="3270" spc="-60" dirty="0">
                <a:solidFill>
                  <a:srgbClr val="333333"/>
                </a:solidFill>
                <a:latin typeface="LM Sans 10"/>
                <a:cs typeface="LM Sans 10"/>
              </a:rPr>
              <a:t>flow </a:t>
            </a:r>
            <a:r>
              <a:rPr sz="3270" spc="-15" dirty="0">
                <a:solidFill>
                  <a:srgbClr val="333333"/>
                </a:solidFill>
                <a:latin typeface="LM Sans 10"/>
                <a:cs typeface="LM Sans 10"/>
              </a:rPr>
              <a:t>meter,  then passes through a </a:t>
            </a:r>
            <a:r>
              <a:rPr sz="3270" spc="-30" dirty="0">
                <a:solidFill>
                  <a:srgbClr val="333333"/>
                </a:solidFill>
                <a:latin typeface="LM Sans 10"/>
                <a:cs typeface="LM Sans 10"/>
              </a:rPr>
              <a:t>rotor. </a:t>
            </a:r>
            <a:r>
              <a:rPr sz="3270" spc="-15" dirty="0">
                <a:solidFill>
                  <a:srgbClr val="333333"/>
                </a:solidFill>
                <a:latin typeface="LM Sans 10"/>
                <a:cs typeface="LM Sans 10"/>
              </a:rPr>
              <a:t>The </a:t>
            </a:r>
            <a:r>
              <a:rPr sz="3270" spc="-30" dirty="0">
                <a:solidFill>
                  <a:srgbClr val="333333"/>
                </a:solidFill>
                <a:latin typeface="LM Sans 10"/>
                <a:cs typeface="LM Sans 10"/>
              </a:rPr>
              <a:t>fluid </a:t>
            </a:r>
            <a:r>
              <a:rPr sz="3270" spc="-15" dirty="0">
                <a:solidFill>
                  <a:srgbClr val="333333"/>
                </a:solidFill>
                <a:latin typeface="LM Sans 10"/>
                <a:cs typeface="LM Sans 10"/>
              </a:rPr>
              <a:t>passing the </a:t>
            </a:r>
            <a:r>
              <a:rPr sz="3270" spc="-45" dirty="0">
                <a:solidFill>
                  <a:srgbClr val="333333"/>
                </a:solidFill>
                <a:latin typeface="LM Sans 10"/>
                <a:cs typeface="LM Sans 10"/>
              </a:rPr>
              <a:t>rotor </a:t>
            </a:r>
            <a:r>
              <a:rPr sz="3270" spc="-15" dirty="0">
                <a:solidFill>
                  <a:srgbClr val="333333"/>
                </a:solidFill>
                <a:latin typeface="LM Sans 10"/>
                <a:cs typeface="LM Sans 10"/>
              </a:rPr>
              <a:t>causes it  to turn with an </a:t>
            </a:r>
            <a:r>
              <a:rPr sz="3270" spc="-30" dirty="0">
                <a:solidFill>
                  <a:srgbClr val="333333"/>
                </a:solidFill>
                <a:latin typeface="LM Sans 10"/>
                <a:cs typeface="LM Sans 10"/>
              </a:rPr>
              <a:t>angular </a:t>
            </a:r>
            <a:r>
              <a:rPr sz="3270" spc="-15" dirty="0">
                <a:solidFill>
                  <a:srgbClr val="333333"/>
                </a:solidFill>
                <a:latin typeface="LM Sans 10"/>
                <a:cs typeface="LM Sans 10"/>
              </a:rPr>
              <a:t>velocity that is </a:t>
            </a:r>
            <a:r>
              <a:rPr sz="3270" spc="-30" dirty="0">
                <a:solidFill>
                  <a:srgbClr val="333333"/>
                </a:solidFill>
                <a:latin typeface="LM Sans 10"/>
                <a:cs typeface="LM Sans 10"/>
              </a:rPr>
              <a:t>proportional </a:t>
            </a:r>
            <a:r>
              <a:rPr sz="3270" spc="-15" dirty="0">
                <a:solidFill>
                  <a:srgbClr val="333333"/>
                </a:solidFill>
                <a:latin typeface="LM Sans 10"/>
                <a:cs typeface="LM Sans 10"/>
              </a:rPr>
              <a:t>to the </a:t>
            </a:r>
            <a:r>
              <a:rPr sz="3270" spc="-30" dirty="0">
                <a:solidFill>
                  <a:srgbClr val="333333"/>
                </a:solidFill>
                <a:latin typeface="LM Sans 10"/>
                <a:cs typeface="LM Sans 10"/>
              </a:rPr>
              <a:t>fluid  linear </a:t>
            </a:r>
            <a:r>
              <a:rPr sz="3270" spc="-45" dirty="0">
                <a:solidFill>
                  <a:srgbClr val="333333"/>
                </a:solidFill>
                <a:latin typeface="LM Sans 10"/>
                <a:cs typeface="LM Sans 10"/>
              </a:rPr>
              <a:t>velocity. </a:t>
            </a:r>
            <a:r>
              <a:rPr sz="3270" spc="-30" dirty="0">
                <a:solidFill>
                  <a:srgbClr val="333333"/>
                </a:solidFill>
                <a:latin typeface="LM Sans 10"/>
                <a:cs typeface="LM Sans 10"/>
              </a:rPr>
              <a:t>Therefore, </a:t>
            </a:r>
            <a:r>
              <a:rPr sz="3270" spc="-15" dirty="0">
                <a:solidFill>
                  <a:srgbClr val="333333"/>
                </a:solidFill>
                <a:latin typeface="LM Sans 10"/>
                <a:cs typeface="LM Sans 10"/>
              </a:rPr>
              <a:t>the volumetric </a:t>
            </a:r>
            <a:r>
              <a:rPr sz="3270" spc="-60" dirty="0">
                <a:solidFill>
                  <a:srgbClr val="333333"/>
                </a:solidFill>
                <a:latin typeface="LM Sans 10"/>
                <a:cs typeface="LM Sans 10"/>
              </a:rPr>
              <a:t>flow </a:t>
            </a:r>
            <a:r>
              <a:rPr sz="3270" spc="-15" dirty="0">
                <a:solidFill>
                  <a:srgbClr val="333333"/>
                </a:solidFill>
                <a:latin typeface="LM Sans 10"/>
                <a:cs typeface="LM Sans 10"/>
              </a:rPr>
              <a:t>rate is </a:t>
            </a:r>
            <a:r>
              <a:rPr sz="3270" spc="-30" dirty="0">
                <a:solidFill>
                  <a:srgbClr val="333333"/>
                </a:solidFill>
                <a:latin typeface="LM Sans 10"/>
                <a:cs typeface="LM Sans 10"/>
              </a:rPr>
              <a:t>linear </a:t>
            </a:r>
            <a:r>
              <a:rPr sz="3270" spc="-15" dirty="0">
                <a:solidFill>
                  <a:srgbClr val="333333"/>
                </a:solidFill>
                <a:latin typeface="LM Sans 10"/>
                <a:cs typeface="LM Sans 10"/>
              </a:rPr>
              <a:t>within  given limits of </a:t>
            </a:r>
            <a:r>
              <a:rPr sz="3270" spc="-60" dirty="0">
                <a:solidFill>
                  <a:srgbClr val="333333"/>
                </a:solidFill>
                <a:latin typeface="LM Sans 10"/>
                <a:cs typeface="LM Sans 10"/>
              </a:rPr>
              <a:t>flow</a:t>
            </a:r>
            <a:r>
              <a:rPr sz="3270" spc="-30" dirty="0">
                <a:solidFill>
                  <a:srgbClr val="333333"/>
                </a:solidFill>
                <a:latin typeface="LM Sans 10"/>
                <a:cs typeface="LM Sans 10"/>
              </a:rPr>
              <a:t> </a:t>
            </a:r>
            <a:r>
              <a:rPr sz="3270" spc="-15" dirty="0">
                <a:solidFill>
                  <a:srgbClr val="333333"/>
                </a:solidFill>
                <a:latin typeface="LM Sans 10"/>
                <a:cs typeface="LM Sans 10"/>
              </a:rPr>
              <a:t>rate.</a:t>
            </a:r>
            <a:endParaRPr sz="3270" dirty="0">
              <a:latin typeface="LM Sans 10"/>
              <a:cs typeface="LM Sans 10"/>
            </a:endParaRPr>
          </a:p>
        </p:txBody>
      </p:sp>
      <p:sp>
        <p:nvSpPr>
          <p:cNvPr id="2" name="Date Placeholder 3">
            <a:extLst>
              <a:ext uri="{FF2B5EF4-FFF2-40B4-BE49-F238E27FC236}">
                <a16:creationId xmlns:a16="http://schemas.microsoft.com/office/drawing/2014/main" id="{A8784873-8E7A-01E7-DB1C-0DCA355D3AA8}"/>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642811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923E2-0600-4E52-A1EE-FDBD65B27CAA}"/>
              </a:ext>
            </a:extLst>
          </p:cNvPr>
          <p:cNvSpPr>
            <a:spLocks noGrp="1"/>
          </p:cNvSpPr>
          <p:nvPr>
            <p:ph type="title"/>
          </p:nvPr>
        </p:nvSpPr>
        <p:spPr/>
        <p:txBody>
          <a:bodyPr/>
          <a:lstStyle/>
          <a:p>
            <a:r>
              <a:rPr lang="nl-BE" b="1" dirty="0"/>
              <a:t>TURBINEMETER</a:t>
            </a:r>
            <a:endParaRPr lang="en-GB" b="1" dirty="0"/>
          </a:p>
        </p:txBody>
      </p:sp>
      <p:pic>
        <p:nvPicPr>
          <p:cNvPr id="6" name="Picture 2" descr="R:\Common (Oud O schijf)\HE MGMT LS editorial department\Media\Projecten\Projecten 2014\XTRA\Mott - Toegepaste stromingsleer 7\Producten\Beeldbank\H15\Figuur_15-11.jpg">
            <a:extLst>
              <a:ext uri="{FF2B5EF4-FFF2-40B4-BE49-F238E27FC236}">
                <a16:creationId xmlns:a16="http://schemas.microsoft.com/office/drawing/2014/main" id="{4D58560E-7B79-4623-9362-A501028C16BB}"/>
              </a:ext>
            </a:extLst>
          </p:cNvPr>
          <p:cNvPicPr>
            <a:picLocks noGrp="1" noChangeAspect="1" noChangeArrowheads="1"/>
          </p:cNvPicPr>
          <p:nvPr>
            <p:ph type="pic" sz="quarter" idx="4294967295"/>
          </p:nvPr>
        </p:nvPicPr>
        <p:blipFill>
          <a:blip r:embed="rId2">
            <a:extLst>
              <a:ext uri="{28A0092B-C50C-407E-A947-70E740481C1C}">
                <a14:useLocalDpi xmlns:a14="http://schemas.microsoft.com/office/drawing/2010/main" val="0"/>
              </a:ext>
            </a:extLst>
          </a:blip>
          <a:srcRect l="12248" r="12248"/>
          <a:stretch>
            <a:fillRect/>
          </a:stretch>
        </p:blipFill>
        <p:spPr bwMode="auto">
          <a:xfrm>
            <a:off x="5706207" y="234156"/>
            <a:ext cx="12550775" cy="981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a:extLst>
              <a:ext uri="{FF2B5EF4-FFF2-40B4-BE49-F238E27FC236}">
                <a16:creationId xmlns:a16="http://schemas.microsoft.com/office/drawing/2014/main" id="{CF6C4F87-1A6E-43AE-8E6C-6E667A85604F}"/>
              </a:ext>
            </a:extLst>
          </p:cNvPr>
          <p:cNvSpPr>
            <a:spLocks noGrp="1"/>
          </p:cNvSpPr>
          <p:nvPr>
            <p:ph type="body" sz="quarter" idx="4294967295"/>
          </p:nvPr>
        </p:nvSpPr>
        <p:spPr>
          <a:xfrm>
            <a:off x="899257" y="2040182"/>
            <a:ext cx="4806950" cy="7089775"/>
          </a:xfrm>
        </p:spPr>
        <p:txBody>
          <a:bodyPr/>
          <a:lstStyle/>
          <a:p>
            <a:r>
              <a:rPr lang="nl-BE" dirty="0"/>
              <a:t>Meting van pulsen van turbineschoepen</a:t>
            </a:r>
            <a:endParaRPr lang="en-GB" dirty="0"/>
          </a:p>
        </p:txBody>
      </p:sp>
      <p:sp>
        <p:nvSpPr>
          <p:cNvPr id="2" name="Date Placeholder 3">
            <a:extLst>
              <a:ext uri="{FF2B5EF4-FFF2-40B4-BE49-F238E27FC236}">
                <a16:creationId xmlns:a16="http://schemas.microsoft.com/office/drawing/2014/main" id="{1CE5FD23-79ED-40B9-9C53-F279353963C0}"/>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2724274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FED2E4-D367-BA03-937B-BE51322C945F}"/>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655CCA01-73B9-ACD8-C632-6C6945DBB4A0}"/>
              </a:ext>
            </a:extLst>
          </p:cNvPr>
          <p:cNvSpPr>
            <a:spLocks noGrp="1"/>
          </p:cNvSpPr>
          <p:nvPr>
            <p:ph type="title"/>
          </p:nvPr>
        </p:nvSpPr>
        <p:spPr/>
        <p:txBody>
          <a:bodyPr/>
          <a:lstStyle/>
          <a:p>
            <a:r>
              <a:rPr lang="en-US" dirty="0" err="1"/>
              <a:t>Signaalconditionering</a:t>
            </a:r>
            <a:endParaRPr lang="en-US" dirty="0"/>
          </a:p>
        </p:txBody>
      </p:sp>
      <p:sp>
        <p:nvSpPr>
          <p:cNvPr id="4" name="Date Placeholder 3">
            <a:extLst>
              <a:ext uri="{FF2B5EF4-FFF2-40B4-BE49-F238E27FC236}">
                <a16:creationId xmlns:a16="http://schemas.microsoft.com/office/drawing/2014/main" id="{D00AEA02-5555-4A34-C2C8-06EA83AD561F}"/>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CBD0F34-01A8-9F69-F7F8-08DBD2BF6A62}"/>
              </a:ext>
            </a:extLst>
          </p:cNvPr>
          <p:cNvSpPr>
            <a:spLocks noGrp="1"/>
          </p:cNvSpPr>
          <p:nvPr>
            <p:ph type="sldNum" sz="quarter" idx="4"/>
          </p:nvPr>
        </p:nvSpPr>
        <p:spPr/>
        <p:txBody>
          <a:bodyPr/>
          <a:lstStyle/>
          <a:p>
            <a:fld id="{B7527A74-2D87-4307-9531-5A57D9647EEB}" type="slidenum">
              <a:rPr lang="nl-BE" smtClean="0"/>
              <a:pPr/>
              <a:t>3</a:t>
            </a:fld>
            <a:endParaRPr lang="nl-BE" dirty="0"/>
          </a:p>
        </p:txBody>
      </p:sp>
      <p:pic>
        <p:nvPicPr>
          <p:cNvPr id="7" name="Picture 6">
            <a:extLst>
              <a:ext uri="{FF2B5EF4-FFF2-40B4-BE49-F238E27FC236}">
                <a16:creationId xmlns:a16="http://schemas.microsoft.com/office/drawing/2014/main" id="{3D304325-8890-2FD0-29F2-BA0D5706E6E0}"/>
              </a:ext>
            </a:extLst>
          </p:cNvPr>
          <p:cNvPicPr>
            <a:picLocks noChangeAspect="1"/>
          </p:cNvPicPr>
          <p:nvPr/>
        </p:nvPicPr>
        <p:blipFill>
          <a:blip r:embed="rId2"/>
          <a:stretch>
            <a:fillRect/>
          </a:stretch>
        </p:blipFill>
        <p:spPr>
          <a:xfrm>
            <a:off x="779646" y="1932399"/>
            <a:ext cx="15786580" cy="7171566"/>
          </a:xfrm>
          <a:prstGeom prst="rect">
            <a:avLst/>
          </a:prstGeom>
        </p:spPr>
      </p:pic>
    </p:spTree>
    <p:extLst>
      <p:ext uri="{BB962C8B-B14F-4D97-AF65-F5344CB8AC3E}">
        <p14:creationId xmlns:p14="http://schemas.microsoft.com/office/powerpoint/2010/main" val="3527841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Velocity-type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30</a:t>
            </a:fld>
            <a:endParaRPr lang="en-GB" dirty="0"/>
          </a:p>
        </p:txBody>
      </p:sp>
      <p:grpSp>
        <p:nvGrpSpPr>
          <p:cNvPr id="8" name="object 5"/>
          <p:cNvGrpSpPr/>
          <p:nvPr/>
        </p:nvGrpSpPr>
        <p:grpSpPr>
          <a:xfrm>
            <a:off x="3502648" y="3191327"/>
            <a:ext cx="11277950" cy="2255591"/>
            <a:chOff x="407187" y="1073625"/>
            <a:chExt cx="3794125" cy="758825"/>
          </a:xfrm>
        </p:grpSpPr>
        <p:sp>
          <p:nvSpPr>
            <p:cNvPr id="10" name="object 6"/>
            <p:cNvSpPr/>
            <p:nvPr/>
          </p:nvSpPr>
          <p:spPr>
            <a:xfrm>
              <a:off x="410997" y="1077435"/>
              <a:ext cx="3786504" cy="751205"/>
            </a:xfrm>
            <a:custGeom>
              <a:avLst/>
              <a:gdLst/>
              <a:ahLst/>
              <a:cxnLst/>
              <a:rect l="l" t="t" r="r" b="b"/>
              <a:pathLst>
                <a:path w="3786504" h="751205">
                  <a:moveTo>
                    <a:pt x="3760685" y="0"/>
                  </a:moveTo>
                  <a:lnTo>
                    <a:pt x="25311" y="0"/>
                  </a:lnTo>
                  <a:lnTo>
                    <a:pt x="15457" y="1988"/>
                  </a:lnTo>
                  <a:lnTo>
                    <a:pt x="7412" y="7411"/>
                  </a:lnTo>
                  <a:lnTo>
                    <a:pt x="1988" y="15455"/>
                  </a:lnTo>
                  <a:lnTo>
                    <a:pt x="0" y="25306"/>
                  </a:lnTo>
                  <a:lnTo>
                    <a:pt x="0" y="725812"/>
                  </a:lnTo>
                  <a:lnTo>
                    <a:pt x="1988" y="735662"/>
                  </a:lnTo>
                  <a:lnTo>
                    <a:pt x="7412" y="743706"/>
                  </a:lnTo>
                  <a:lnTo>
                    <a:pt x="15457" y="749129"/>
                  </a:lnTo>
                  <a:lnTo>
                    <a:pt x="25311" y="751118"/>
                  </a:lnTo>
                  <a:lnTo>
                    <a:pt x="3760685" y="751118"/>
                  </a:lnTo>
                  <a:lnTo>
                    <a:pt x="3770539" y="749129"/>
                  </a:lnTo>
                  <a:lnTo>
                    <a:pt x="3778584" y="743706"/>
                  </a:lnTo>
                  <a:lnTo>
                    <a:pt x="3784008" y="735662"/>
                  </a:lnTo>
                  <a:lnTo>
                    <a:pt x="3785997" y="725812"/>
                  </a:lnTo>
                  <a:lnTo>
                    <a:pt x="3785997" y="25306"/>
                  </a:lnTo>
                  <a:lnTo>
                    <a:pt x="3784008" y="15455"/>
                  </a:lnTo>
                  <a:lnTo>
                    <a:pt x="3778584" y="7411"/>
                  </a:lnTo>
                  <a:lnTo>
                    <a:pt x="3770539" y="1988"/>
                  </a:lnTo>
                  <a:lnTo>
                    <a:pt x="3760685" y="0"/>
                  </a:lnTo>
                  <a:close/>
                </a:path>
              </a:pathLst>
            </a:custGeom>
            <a:solidFill>
              <a:srgbClr val="CCE5CC"/>
            </a:solidFill>
          </p:spPr>
          <p:txBody>
            <a:bodyPr wrap="square" lIns="0" tIns="0" rIns="0" bIns="0" rtlCol="0"/>
            <a:lstStyle/>
            <a:p>
              <a:endParaRPr sz="5351"/>
            </a:p>
          </p:txBody>
        </p:sp>
        <p:sp>
          <p:nvSpPr>
            <p:cNvPr id="11" name="object 7"/>
            <p:cNvSpPr/>
            <p:nvPr/>
          </p:nvSpPr>
          <p:spPr>
            <a:xfrm>
              <a:off x="410997" y="1077435"/>
              <a:ext cx="3786504" cy="751205"/>
            </a:xfrm>
            <a:custGeom>
              <a:avLst/>
              <a:gdLst/>
              <a:ahLst/>
              <a:cxnLst/>
              <a:rect l="l" t="t" r="r" b="b"/>
              <a:pathLst>
                <a:path w="3786504" h="751205">
                  <a:moveTo>
                    <a:pt x="3760685" y="0"/>
                  </a:moveTo>
                  <a:lnTo>
                    <a:pt x="25311" y="0"/>
                  </a:lnTo>
                  <a:lnTo>
                    <a:pt x="15457" y="1988"/>
                  </a:lnTo>
                  <a:lnTo>
                    <a:pt x="7412" y="7411"/>
                  </a:lnTo>
                  <a:lnTo>
                    <a:pt x="1988" y="15455"/>
                  </a:lnTo>
                  <a:lnTo>
                    <a:pt x="0" y="25306"/>
                  </a:lnTo>
                  <a:lnTo>
                    <a:pt x="0" y="725812"/>
                  </a:lnTo>
                  <a:lnTo>
                    <a:pt x="1988" y="735662"/>
                  </a:lnTo>
                  <a:lnTo>
                    <a:pt x="7412" y="743706"/>
                  </a:lnTo>
                  <a:lnTo>
                    <a:pt x="15457" y="749129"/>
                  </a:lnTo>
                  <a:lnTo>
                    <a:pt x="25311" y="751118"/>
                  </a:lnTo>
                  <a:lnTo>
                    <a:pt x="3760685" y="751118"/>
                  </a:lnTo>
                  <a:lnTo>
                    <a:pt x="3770539" y="749129"/>
                  </a:lnTo>
                  <a:lnTo>
                    <a:pt x="3778584" y="743706"/>
                  </a:lnTo>
                  <a:lnTo>
                    <a:pt x="3784008" y="735662"/>
                  </a:lnTo>
                  <a:lnTo>
                    <a:pt x="3785997" y="725812"/>
                  </a:lnTo>
                  <a:lnTo>
                    <a:pt x="3785997" y="25306"/>
                  </a:lnTo>
                  <a:lnTo>
                    <a:pt x="3784008" y="15455"/>
                  </a:lnTo>
                  <a:lnTo>
                    <a:pt x="3778584" y="7411"/>
                  </a:lnTo>
                  <a:lnTo>
                    <a:pt x="3770539" y="1988"/>
                  </a:lnTo>
                  <a:lnTo>
                    <a:pt x="3760685" y="0"/>
                  </a:lnTo>
                  <a:close/>
                </a:path>
              </a:pathLst>
            </a:custGeom>
            <a:ln w="7591">
              <a:solidFill>
                <a:srgbClr val="66B266"/>
              </a:solidFill>
            </a:ln>
          </p:spPr>
          <p:txBody>
            <a:bodyPr wrap="square" lIns="0" tIns="0" rIns="0" bIns="0" rtlCol="0"/>
            <a:lstStyle/>
            <a:p>
              <a:endParaRPr sz="5351"/>
            </a:p>
          </p:txBody>
        </p:sp>
      </p:grpSp>
      <p:sp>
        <p:nvSpPr>
          <p:cNvPr id="12" name="object 8"/>
          <p:cNvSpPr txBox="1"/>
          <p:nvPr/>
        </p:nvSpPr>
        <p:spPr>
          <a:xfrm>
            <a:off x="3324616" y="2248337"/>
            <a:ext cx="11355338" cy="1476753"/>
          </a:xfrm>
          <a:prstGeom prst="rect">
            <a:avLst/>
          </a:prstGeom>
        </p:spPr>
        <p:txBody>
          <a:bodyPr vert="horz" wrap="square" lIns="0" tIns="33975" rIns="0" bIns="0" rtlCol="0">
            <a:spAutoFit/>
          </a:bodyPr>
          <a:lstStyle/>
          <a:p>
            <a:pPr marL="37752">
              <a:spcBef>
                <a:spcPts val="267"/>
              </a:spcBef>
            </a:pPr>
            <a:r>
              <a:rPr sz="3270" b="1" spc="-60" dirty="0">
                <a:solidFill>
                  <a:srgbClr val="333333"/>
                </a:solidFill>
                <a:latin typeface="LM Sans 10"/>
                <a:cs typeface="LM Sans 10"/>
              </a:rPr>
              <a:t>Turbine </a:t>
            </a:r>
            <a:r>
              <a:rPr sz="3270" b="1" spc="-45" dirty="0">
                <a:solidFill>
                  <a:srgbClr val="333333"/>
                </a:solidFill>
                <a:latin typeface="LM Sans 10"/>
                <a:cs typeface="LM Sans 10"/>
              </a:rPr>
              <a:t>Flow</a:t>
            </a:r>
            <a:r>
              <a:rPr sz="3270" b="1" spc="15"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a:p>
            <a:pPr marL="326550">
              <a:spcBef>
                <a:spcPts val="3419"/>
              </a:spcBef>
              <a:tabLst>
                <a:tab pos="11315978" algn="l"/>
              </a:tabLst>
            </a:pPr>
            <a:r>
              <a:rPr sz="3270" b="1" u="sng" spc="-15" dirty="0">
                <a:solidFill>
                  <a:srgbClr val="007F00"/>
                </a:solidFill>
                <a:uFill>
                  <a:solidFill>
                    <a:srgbClr val="66B266"/>
                  </a:solidFill>
                </a:uFill>
                <a:latin typeface="LM Sans 10"/>
                <a:cs typeface="LM Sans 10"/>
              </a:rPr>
              <a:t>Meter</a:t>
            </a:r>
            <a:r>
              <a:rPr sz="3270" b="1" u="sng" spc="-312" dirty="0">
                <a:solidFill>
                  <a:srgbClr val="007F00"/>
                </a:solidFill>
                <a:uFill>
                  <a:solidFill>
                    <a:srgbClr val="66B266"/>
                  </a:solidFill>
                </a:uFill>
                <a:latin typeface="LM Sans 10"/>
                <a:cs typeface="LM Sans 10"/>
              </a:rPr>
              <a:t> </a:t>
            </a:r>
            <a:r>
              <a:rPr sz="3270" b="1" u="sng" spc="-15" dirty="0">
                <a:solidFill>
                  <a:srgbClr val="007F00"/>
                </a:solidFill>
                <a:uFill>
                  <a:solidFill>
                    <a:srgbClr val="66B266"/>
                  </a:solidFill>
                </a:uFill>
                <a:latin typeface="LM Sans 10"/>
                <a:cs typeface="LM Sans 10"/>
              </a:rPr>
              <a:t>coefficient	</a:t>
            </a:r>
            <a:endParaRPr sz="3270" dirty="0">
              <a:latin typeface="LM Sans 10"/>
              <a:cs typeface="LM Sans 10"/>
            </a:endParaRPr>
          </a:p>
        </p:txBody>
      </p:sp>
      <p:sp>
        <p:nvSpPr>
          <p:cNvPr id="13" name="object 9"/>
          <p:cNvSpPr txBox="1"/>
          <p:nvPr/>
        </p:nvSpPr>
        <p:spPr>
          <a:xfrm>
            <a:off x="6297803" y="4463045"/>
            <a:ext cx="890912" cy="537521"/>
          </a:xfrm>
          <a:prstGeom prst="rect">
            <a:avLst/>
          </a:prstGeom>
        </p:spPr>
        <p:txBody>
          <a:bodyPr vert="horz" wrap="square" lIns="0" tIns="33975" rIns="0" bIns="0" rtlCol="0">
            <a:spAutoFit/>
          </a:bodyPr>
          <a:lstStyle/>
          <a:p>
            <a:pPr marL="37752">
              <a:spcBef>
                <a:spcPts val="267"/>
              </a:spcBef>
            </a:pPr>
            <a:r>
              <a:rPr sz="3270" i="1" spc="566" dirty="0">
                <a:solidFill>
                  <a:srgbClr val="333333"/>
                </a:solidFill>
                <a:latin typeface="Times New Roman"/>
                <a:cs typeface="Times New Roman"/>
              </a:rPr>
              <a:t>K</a:t>
            </a:r>
            <a:r>
              <a:rPr sz="3270" i="1" spc="89" dirty="0">
                <a:solidFill>
                  <a:srgbClr val="333333"/>
                </a:solidFill>
                <a:latin typeface="Times New Roman"/>
                <a:cs typeface="Times New Roman"/>
              </a:rPr>
              <a:t> </a:t>
            </a:r>
            <a:r>
              <a:rPr sz="3270" spc="-30" dirty="0">
                <a:solidFill>
                  <a:srgbClr val="333333"/>
                </a:solidFill>
                <a:latin typeface="LM Roman 10"/>
                <a:cs typeface="LM Roman 10"/>
              </a:rPr>
              <a:t>=</a:t>
            </a:r>
            <a:endParaRPr sz="3270">
              <a:latin typeface="LM Roman 10"/>
              <a:cs typeface="LM Roman 10"/>
            </a:endParaRPr>
          </a:p>
        </p:txBody>
      </p:sp>
      <p:sp>
        <p:nvSpPr>
          <p:cNvPr id="14" name="object 10"/>
          <p:cNvSpPr/>
          <p:nvPr/>
        </p:nvSpPr>
        <p:spPr>
          <a:xfrm>
            <a:off x="7308986" y="4809671"/>
            <a:ext cx="2502855" cy="0"/>
          </a:xfrm>
          <a:custGeom>
            <a:avLst/>
            <a:gdLst/>
            <a:ahLst/>
            <a:cxnLst/>
            <a:rect l="l" t="t" r="r" b="b"/>
            <a:pathLst>
              <a:path w="842010">
                <a:moveTo>
                  <a:pt x="0" y="0"/>
                </a:moveTo>
                <a:lnTo>
                  <a:pt x="841476" y="0"/>
                </a:lnTo>
              </a:path>
            </a:pathLst>
          </a:custGeom>
          <a:ln w="5537">
            <a:solidFill>
              <a:srgbClr val="333333"/>
            </a:solidFill>
          </a:ln>
        </p:spPr>
        <p:txBody>
          <a:bodyPr wrap="square" lIns="0" tIns="0" rIns="0" bIns="0" rtlCol="0"/>
          <a:lstStyle/>
          <a:p>
            <a:endParaRPr sz="5351"/>
          </a:p>
        </p:txBody>
      </p:sp>
      <p:sp>
        <p:nvSpPr>
          <p:cNvPr id="15" name="object 11"/>
          <p:cNvSpPr txBox="1"/>
          <p:nvPr/>
        </p:nvSpPr>
        <p:spPr>
          <a:xfrm>
            <a:off x="9932041" y="4463043"/>
            <a:ext cx="396380" cy="537521"/>
          </a:xfrm>
          <a:prstGeom prst="rect">
            <a:avLst/>
          </a:prstGeom>
        </p:spPr>
        <p:txBody>
          <a:bodyPr vert="horz" wrap="square" lIns="0" tIns="33975" rIns="0" bIns="0" rtlCol="0">
            <a:spAutoFit/>
          </a:bodyPr>
          <a:lstStyle/>
          <a:p>
            <a:pPr marL="37752">
              <a:spcBef>
                <a:spcPts val="267"/>
              </a:spcBef>
            </a:pPr>
            <a:r>
              <a:rPr sz="3270" spc="-30" dirty="0">
                <a:solidFill>
                  <a:srgbClr val="333333"/>
                </a:solidFill>
                <a:latin typeface="LM Roman 10"/>
                <a:cs typeface="LM Roman 10"/>
              </a:rPr>
              <a:t>=</a:t>
            </a:r>
            <a:endParaRPr sz="3270">
              <a:latin typeface="LM Roman 10"/>
              <a:cs typeface="LM Roman 10"/>
            </a:endParaRPr>
          </a:p>
        </p:txBody>
      </p:sp>
      <p:sp>
        <p:nvSpPr>
          <p:cNvPr id="16" name="object 12"/>
          <p:cNvSpPr txBox="1"/>
          <p:nvPr/>
        </p:nvSpPr>
        <p:spPr>
          <a:xfrm>
            <a:off x="7379734" y="4184447"/>
            <a:ext cx="4467767" cy="537521"/>
          </a:xfrm>
          <a:prstGeom prst="rect">
            <a:avLst/>
          </a:prstGeom>
        </p:spPr>
        <p:txBody>
          <a:bodyPr vert="horz" wrap="square" lIns="0" tIns="33975" rIns="0" bIns="0" rtlCol="0">
            <a:spAutoFit/>
          </a:bodyPr>
          <a:lstStyle/>
          <a:p>
            <a:pPr marL="37752">
              <a:spcBef>
                <a:spcPts val="267"/>
              </a:spcBef>
              <a:tabLst>
                <a:tab pos="3161679" algn="l"/>
              </a:tabLst>
            </a:pPr>
            <a:r>
              <a:rPr sz="3270" i="1" spc="357" dirty="0">
                <a:solidFill>
                  <a:srgbClr val="333333"/>
                </a:solidFill>
                <a:latin typeface="Times New Roman"/>
                <a:cs typeface="Times New Roman"/>
              </a:rPr>
              <a:t>C</a:t>
            </a:r>
            <a:r>
              <a:rPr sz="3270" i="1" spc="238" dirty="0">
                <a:solidFill>
                  <a:srgbClr val="333333"/>
                </a:solidFill>
                <a:latin typeface="Times New Roman"/>
                <a:cs typeface="Times New Roman"/>
              </a:rPr>
              <a:t>y</a:t>
            </a:r>
            <a:r>
              <a:rPr sz="3270" i="1" spc="-15" dirty="0">
                <a:solidFill>
                  <a:srgbClr val="333333"/>
                </a:solidFill>
                <a:latin typeface="Times New Roman"/>
                <a:cs typeface="Times New Roman"/>
              </a:rPr>
              <a:t>c</a:t>
            </a:r>
            <a:r>
              <a:rPr sz="3270" i="1" spc="60" dirty="0">
                <a:solidFill>
                  <a:srgbClr val="333333"/>
                </a:solidFill>
                <a:latin typeface="Times New Roman"/>
                <a:cs typeface="Times New Roman"/>
              </a:rPr>
              <a:t>l</a:t>
            </a:r>
            <a:r>
              <a:rPr sz="3270" i="1" spc="267" dirty="0">
                <a:solidFill>
                  <a:srgbClr val="333333"/>
                </a:solidFill>
                <a:latin typeface="Times New Roman"/>
                <a:cs typeface="Times New Roman"/>
              </a:rPr>
              <a:t>es/tim</a:t>
            </a:r>
            <a:r>
              <a:rPr sz="3270" i="1" spc="312" dirty="0">
                <a:solidFill>
                  <a:srgbClr val="333333"/>
                </a:solidFill>
                <a:latin typeface="Times New Roman"/>
                <a:cs typeface="Times New Roman"/>
              </a:rPr>
              <a:t>e</a:t>
            </a:r>
            <a:r>
              <a:rPr sz="3270" i="1" dirty="0">
                <a:solidFill>
                  <a:srgbClr val="333333"/>
                </a:solidFill>
                <a:latin typeface="Times New Roman"/>
                <a:cs typeface="Times New Roman"/>
              </a:rPr>
              <a:t>	</a:t>
            </a:r>
            <a:r>
              <a:rPr sz="3270" i="1" spc="521" dirty="0">
                <a:solidFill>
                  <a:srgbClr val="333333"/>
                </a:solidFill>
                <a:latin typeface="Times New Roman"/>
                <a:cs typeface="Times New Roman"/>
              </a:rPr>
              <a:t>P</a:t>
            </a:r>
            <a:r>
              <a:rPr sz="3270" i="1" spc="179" dirty="0">
                <a:solidFill>
                  <a:srgbClr val="333333"/>
                </a:solidFill>
                <a:latin typeface="Times New Roman"/>
                <a:cs typeface="Times New Roman"/>
              </a:rPr>
              <a:t>u</a:t>
            </a:r>
            <a:r>
              <a:rPr sz="3270" i="1" spc="149" dirty="0">
                <a:solidFill>
                  <a:srgbClr val="333333"/>
                </a:solidFill>
                <a:latin typeface="Times New Roman"/>
                <a:cs typeface="Times New Roman"/>
              </a:rPr>
              <a:t>l</a:t>
            </a:r>
            <a:r>
              <a:rPr sz="3270" i="1" spc="164" dirty="0">
                <a:solidFill>
                  <a:srgbClr val="333333"/>
                </a:solidFill>
                <a:latin typeface="Times New Roman"/>
                <a:cs typeface="Times New Roman"/>
              </a:rPr>
              <a:t>ses</a:t>
            </a:r>
            <a:endParaRPr sz="3270">
              <a:latin typeface="Times New Roman"/>
              <a:cs typeface="Times New Roman"/>
            </a:endParaRPr>
          </a:p>
        </p:txBody>
      </p:sp>
      <p:sp>
        <p:nvSpPr>
          <p:cNvPr id="17" name="object 13"/>
          <p:cNvSpPr/>
          <p:nvPr/>
        </p:nvSpPr>
        <p:spPr>
          <a:xfrm>
            <a:off x="10449639" y="4809671"/>
            <a:ext cx="1451505" cy="0"/>
          </a:xfrm>
          <a:custGeom>
            <a:avLst/>
            <a:gdLst/>
            <a:ahLst/>
            <a:cxnLst/>
            <a:rect l="l" t="t" r="r" b="b"/>
            <a:pathLst>
              <a:path w="488314">
                <a:moveTo>
                  <a:pt x="0" y="0"/>
                </a:moveTo>
                <a:lnTo>
                  <a:pt x="488289" y="0"/>
                </a:lnTo>
              </a:path>
            </a:pathLst>
          </a:custGeom>
          <a:ln w="5537">
            <a:solidFill>
              <a:srgbClr val="333333"/>
            </a:solidFill>
          </a:ln>
        </p:spPr>
        <p:txBody>
          <a:bodyPr wrap="square" lIns="0" tIns="0" rIns="0" bIns="0" rtlCol="0"/>
          <a:lstStyle/>
          <a:p>
            <a:endParaRPr sz="5351"/>
          </a:p>
        </p:txBody>
      </p:sp>
      <p:sp>
        <p:nvSpPr>
          <p:cNvPr id="18" name="object 14"/>
          <p:cNvSpPr txBox="1"/>
          <p:nvPr/>
        </p:nvSpPr>
        <p:spPr>
          <a:xfrm>
            <a:off x="7271237" y="4745532"/>
            <a:ext cx="4669731" cy="537521"/>
          </a:xfrm>
          <a:prstGeom prst="rect">
            <a:avLst/>
          </a:prstGeom>
        </p:spPr>
        <p:txBody>
          <a:bodyPr vert="horz" wrap="square" lIns="0" tIns="33975" rIns="0" bIns="0" rtlCol="0">
            <a:spAutoFit/>
          </a:bodyPr>
          <a:lstStyle/>
          <a:p>
            <a:pPr marL="37752">
              <a:spcBef>
                <a:spcPts val="267"/>
              </a:spcBef>
              <a:tabLst>
                <a:tab pos="3176780" algn="l"/>
              </a:tabLst>
            </a:pPr>
            <a:r>
              <a:rPr sz="3270" i="1" spc="-119" dirty="0">
                <a:solidFill>
                  <a:srgbClr val="333333"/>
                </a:solidFill>
                <a:latin typeface="Times New Roman"/>
                <a:cs typeface="Times New Roman"/>
              </a:rPr>
              <a:t>V</a:t>
            </a:r>
            <a:r>
              <a:rPr sz="3270" i="1" spc="-75" dirty="0">
                <a:solidFill>
                  <a:srgbClr val="333333"/>
                </a:solidFill>
                <a:latin typeface="Times New Roman"/>
                <a:cs typeface="Times New Roman"/>
              </a:rPr>
              <a:t> </a:t>
            </a:r>
            <a:r>
              <a:rPr sz="3270" i="1" spc="238" dirty="0">
                <a:solidFill>
                  <a:srgbClr val="333333"/>
                </a:solidFill>
                <a:latin typeface="Times New Roman"/>
                <a:cs typeface="Times New Roman"/>
              </a:rPr>
              <a:t>olume/time	</a:t>
            </a:r>
            <a:r>
              <a:rPr sz="3270" i="1" spc="-119" dirty="0">
                <a:solidFill>
                  <a:srgbClr val="333333"/>
                </a:solidFill>
                <a:latin typeface="Times New Roman"/>
                <a:cs typeface="Times New Roman"/>
              </a:rPr>
              <a:t>V</a:t>
            </a:r>
            <a:r>
              <a:rPr sz="3270" i="1" spc="-252" dirty="0">
                <a:solidFill>
                  <a:srgbClr val="333333"/>
                </a:solidFill>
                <a:latin typeface="Times New Roman"/>
                <a:cs typeface="Times New Roman"/>
              </a:rPr>
              <a:t> </a:t>
            </a:r>
            <a:r>
              <a:rPr sz="3270" i="1" spc="149" dirty="0">
                <a:solidFill>
                  <a:srgbClr val="333333"/>
                </a:solidFill>
                <a:latin typeface="Times New Roman"/>
                <a:cs typeface="Times New Roman"/>
              </a:rPr>
              <a:t>olume</a:t>
            </a:r>
            <a:endParaRPr sz="3270">
              <a:latin typeface="Times New Roman"/>
              <a:cs typeface="Times New Roman"/>
            </a:endParaRPr>
          </a:p>
        </p:txBody>
      </p:sp>
      <p:sp>
        <p:nvSpPr>
          <p:cNvPr id="19" name="object 15"/>
          <p:cNvSpPr txBox="1"/>
          <p:nvPr/>
        </p:nvSpPr>
        <p:spPr>
          <a:xfrm>
            <a:off x="3324616" y="5959813"/>
            <a:ext cx="11559191" cy="2075246"/>
          </a:xfrm>
          <a:prstGeom prst="rect">
            <a:avLst/>
          </a:prstGeom>
        </p:spPr>
        <p:txBody>
          <a:bodyPr vert="horz" wrap="square" lIns="0" tIns="20763" rIns="0" bIns="0" rtlCol="0">
            <a:spAutoFit/>
          </a:bodyPr>
          <a:lstStyle/>
          <a:p>
            <a:pPr marL="37752" marR="15101" algn="just">
              <a:lnSpc>
                <a:spcPct val="102600"/>
              </a:lnSpc>
              <a:spcBef>
                <a:spcPts val="164"/>
              </a:spcBef>
            </a:pPr>
            <a:r>
              <a:rPr sz="3270" spc="-15" dirty="0">
                <a:solidFill>
                  <a:srgbClr val="333333"/>
                </a:solidFill>
                <a:latin typeface="LM Sans 10"/>
                <a:cs typeface="LM Sans 10"/>
              </a:rPr>
              <a:t>The output signal from a turbine </a:t>
            </a:r>
            <a:r>
              <a:rPr sz="3270" spc="-60" dirty="0">
                <a:solidFill>
                  <a:srgbClr val="333333"/>
                </a:solidFill>
                <a:latin typeface="LM Sans 10"/>
                <a:cs typeface="LM Sans 10"/>
              </a:rPr>
              <a:t>flow </a:t>
            </a:r>
            <a:r>
              <a:rPr sz="3270" spc="-15" dirty="0">
                <a:solidFill>
                  <a:srgbClr val="333333"/>
                </a:solidFill>
                <a:latin typeface="LM Sans 10"/>
                <a:cs typeface="LM Sans 10"/>
              </a:rPr>
              <a:t>meter is a frequency that is  </a:t>
            </a:r>
            <a:r>
              <a:rPr sz="3270" spc="-30" dirty="0">
                <a:solidFill>
                  <a:srgbClr val="333333"/>
                </a:solidFill>
                <a:latin typeface="LM Sans 10"/>
                <a:cs typeface="LM Sans 10"/>
              </a:rPr>
              <a:t>proportional </a:t>
            </a:r>
            <a:r>
              <a:rPr sz="3270" spc="-15" dirty="0">
                <a:solidFill>
                  <a:srgbClr val="333333"/>
                </a:solidFill>
                <a:latin typeface="LM Sans 10"/>
                <a:cs typeface="LM Sans 10"/>
              </a:rPr>
              <a:t>to volumetric </a:t>
            </a:r>
            <a:r>
              <a:rPr sz="3270" spc="-60" dirty="0">
                <a:solidFill>
                  <a:srgbClr val="333333"/>
                </a:solidFill>
                <a:latin typeface="LM Sans 10"/>
                <a:cs typeface="LM Sans 10"/>
              </a:rPr>
              <a:t>flow </a:t>
            </a:r>
            <a:r>
              <a:rPr sz="3270" spc="-15" dirty="0">
                <a:solidFill>
                  <a:srgbClr val="333333"/>
                </a:solidFill>
                <a:latin typeface="LM Sans 10"/>
                <a:cs typeface="LM Sans 10"/>
              </a:rPr>
              <a:t>rate. Each pulse generated </a:t>
            </a:r>
            <a:r>
              <a:rPr sz="3270" spc="-75" dirty="0">
                <a:solidFill>
                  <a:srgbClr val="333333"/>
                </a:solidFill>
                <a:latin typeface="LM Sans 10"/>
                <a:cs typeface="LM Sans 10"/>
              </a:rPr>
              <a:t>by </a:t>
            </a:r>
            <a:r>
              <a:rPr sz="3270" spc="-15" dirty="0">
                <a:solidFill>
                  <a:srgbClr val="333333"/>
                </a:solidFill>
                <a:latin typeface="LM Sans 10"/>
                <a:cs typeface="LM Sans 10"/>
              </a:rPr>
              <a:t>the  turbine </a:t>
            </a:r>
            <a:r>
              <a:rPr sz="3270" spc="-60" dirty="0">
                <a:solidFill>
                  <a:srgbClr val="333333"/>
                </a:solidFill>
                <a:latin typeface="LM Sans 10"/>
                <a:cs typeface="LM Sans 10"/>
              </a:rPr>
              <a:t>flow </a:t>
            </a:r>
            <a:r>
              <a:rPr sz="3270" spc="-15" dirty="0">
                <a:solidFill>
                  <a:srgbClr val="333333"/>
                </a:solidFill>
                <a:latin typeface="LM Sans 10"/>
                <a:cs typeface="LM Sans 10"/>
              </a:rPr>
              <a:t>meter is </a:t>
            </a:r>
            <a:r>
              <a:rPr sz="3270" spc="-30" dirty="0">
                <a:solidFill>
                  <a:srgbClr val="333333"/>
                </a:solidFill>
                <a:latin typeface="LM Sans 10"/>
                <a:cs typeface="LM Sans 10"/>
              </a:rPr>
              <a:t>therefore </a:t>
            </a:r>
            <a:r>
              <a:rPr sz="3270" spc="-15" dirty="0">
                <a:solidFill>
                  <a:srgbClr val="333333"/>
                </a:solidFill>
                <a:latin typeface="LM Sans 10"/>
                <a:cs typeface="LM Sans 10"/>
              </a:rPr>
              <a:t>equivalent to a measured volume of  liquid.</a:t>
            </a:r>
            <a:endParaRPr sz="3270">
              <a:latin typeface="LM Sans 10"/>
              <a:cs typeface="LM Sans 10"/>
            </a:endParaRPr>
          </a:p>
        </p:txBody>
      </p:sp>
      <p:sp>
        <p:nvSpPr>
          <p:cNvPr id="2" name="Date Placeholder 3">
            <a:extLst>
              <a:ext uri="{FF2B5EF4-FFF2-40B4-BE49-F238E27FC236}">
                <a16:creationId xmlns:a16="http://schemas.microsoft.com/office/drawing/2014/main" id="{57D1C4EE-89D3-488D-660D-63EB49B97D19}"/>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537207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Velocity-type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31</a:t>
            </a:fld>
            <a:endParaRPr lang="en-GB" dirty="0"/>
          </a:p>
        </p:txBody>
      </p:sp>
      <p:sp>
        <p:nvSpPr>
          <p:cNvPr id="20" name="object 5"/>
          <p:cNvSpPr txBox="1"/>
          <p:nvPr/>
        </p:nvSpPr>
        <p:spPr>
          <a:xfrm>
            <a:off x="1931036" y="3335695"/>
            <a:ext cx="3810909" cy="537521"/>
          </a:xfrm>
          <a:prstGeom prst="rect">
            <a:avLst/>
          </a:prstGeom>
        </p:spPr>
        <p:txBody>
          <a:bodyPr vert="horz" wrap="square" lIns="0" tIns="33975" rIns="0" bIns="0" rtlCol="0">
            <a:spAutoFit/>
          </a:bodyPr>
          <a:lstStyle/>
          <a:p>
            <a:pPr marL="37752">
              <a:spcBef>
                <a:spcPts val="267"/>
              </a:spcBef>
            </a:pPr>
            <a:r>
              <a:rPr sz="3270" b="1" spc="-60" dirty="0">
                <a:solidFill>
                  <a:srgbClr val="333333"/>
                </a:solidFill>
                <a:latin typeface="LM Sans 10"/>
                <a:cs typeface="LM Sans 10"/>
              </a:rPr>
              <a:t>Vortex </a:t>
            </a:r>
            <a:r>
              <a:rPr sz="3270" b="1" spc="-45" dirty="0">
                <a:solidFill>
                  <a:srgbClr val="333333"/>
                </a:solidFill>
                <a:latin typeface="LM Sans 10"/>
                <a:cs typeface="LM Sans 10"/>
              </a:rPr>
              <a:t>Flow</a:t>
            </a:r>
            <a:r>
              <a:rPr sz="3270" b="1" spc="-164"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21" name="object 6"/>
          <p:cNvSpPr/>
          <p:nvPr/>
        </p:nvSpPr>
        <p:spPr>
          <a:xfrm>
            <a:off x="6287938" y="1795935"/>
            <a:ext cx="7906545" cy="3617042"/>
          </a:xfrm>
          <a:prstGeom prst="rect">
            <a:avLst/>
          </a:prstGeom>
          <a:blipFill>
            <a:blip r:embed="rId3" cstate="print"/>
            <a:stretch>
              <a:fillRect/>
            </a:stretch>
          </a:blipFill>
        </p:spPr>
        <p:txBody>
          <a:bodyPr wrap="square" lIns="0" tIns="0" rIns="0" bIns="0" rtlCol="0"/>
          <a:lstStyle/>
          <a:p>
            <a:endParaRPr sz="5351" dirty="0"/>
          </a:p>
        </p:txBody>
      </p:sp>
      <p:sp>
        <p:nvSpPr>
          <p:cNvPr id="22" name="object 7"/>
          <p:cNvSpPr txBox="1"/>
          <p:nvPr/>
        </p:nvSpPr>
        <p:spPr>
          <a:xfrm>
            <a:off x="1477108" y="6068911"/>
            <a:ext cx="13480310" cy="3111812"/>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As </a:t>
            </a:r>
            <a:r>
              <a:rPr sz="3270" spc="-30" dirty="0">
                <a:solidFill>
                  <a:srgbClr val="333333"/>
                </a:solidFill>
                <a:latin typeface="LM Sans 10"/>
                <a:cs typeface="LM Sans 10"/>
              </a:rPr>
              <a:t>fluid </a:t>
            </a:r>
            <a:r>
              <a:rPr sz="3270" spc="-45" dirty="0">
                <a:solidFill>
                  <a:srgbClr val="333333"/>
                </a:solidFill>
                <a:latin typeface="LM Sans 10"/>
                <a:cs typeface="LM Sans 10"/>
              </a:rPr>
              <a:t>flows </a:t>
            </a:r>
            <a:r>
              <a:rPr sz="3270" spc="-15" dirty="0">
                <a:solidFill>
                  <a:srgbClr val="333333"/>
                </a:solidFill>
                <a:latin typeface="LM Sans 10"/>
                <a:cs typeface="LM Sans 10"/>
              </a:rPr>
              <a:t>past a </a:t>
            </a:r>
            <a:r>
              <a:rPr sz="3270" spc="-30" dirty="0">
                <a:solidFill>
                  <a:srgbClr val="333333"/>
                </a:solidFill>
                <a:latin typeface="LM Sans 10"/>
                <a:cs typeface="LM Sans 10"/>
              </a:rPr>
              <a:t>bluff </a:t>
            </a:r>
            <a:r>
              <a:rPr sz="3270" spc="-45" dirty="0">
                <a:solidFill>
                  <a:srgbClr val="333333"/>
                </a:solidFill>
                <a:latin typeface="LM Sans 10"/>
                <a:cs typeface="LM Sans 10"/>
              </a:rPr>
              <a:t>body, </a:t>
            </a:r>
            <a:r>
              <a:rPr sz="3270" spc="-75" dirty="0">
                <a:solidFill>
                  <a:srgbClr val="333333"/>
                </a:solidFill>
                <a:latin typeface="LM Sans 10"/>
                <a:cs typeface="LM Sans 10"/>
              </a:rPr>
              <a:t>or </a:t>
            </a:r>
            <a:r>
              <a:rPr sz="3270" spc="-15" dirty="0">
                <a:solidFill>
                  <a:srgbClr val="333333"/>
                </a:solidFill>
                <a:latin typeface="LM Sans 10"/>
                <a:cs typeface="LM Sans 10"/>
              </a:rPr>
              <a:t>shedder, at </a:t>
            </a:r>
            <a:r>
              <a:rPr sz="3270" spc="-60" dirty="0">
                <a:solidFill>
                  <a:srgbClr val="333333"/>
                </a:solidFill>
                <a:latin typeface="LM Sans 10"/>
                <a:cs typeface="LM Sans 10"/>
              </a:rPr>
              <a:t>low </a:t>
            </a:r>
            <a:r>
              <a:rPr sz="3270" spc="-45" dirty="0">
                <a:solidFill>
                  <a:srgbClr val="333333"/>
                </a:solidFill>
                <a:latin typeface="LM Sans 10"/>
                <a:cs typeface="LM Sans 10"/>
              </a:rPr>
              <a:t>velocity, </a:t>
            </a:r>
            <a:r>
              <a:rPr sz="3270" spc="-15" dirty="0">
                <a:solidFill>
                  <a:srgbClr val="333333"/>
                </a:solidFill>
                <a:latin typeface="LM Sans 10"/>
                <a:cs typeface="LM Sans 10"/>
              </a:rPr>
              <a:t>the  </a:t>
            </a:r>
            <a:r>
              <a:rPr sz="3270" spc="-60" dirty="0">
                <a:solidFill>
                  <a:srgbClr val="333333"/>
                </a:solidFill>
                <a:latin typeface="LM Sans 10"/>
                <a:cs typeface="LM Sans 10"/>
              </a:rPr>
              <a:t>flow </a:t>
            </a:r>
            <a:r>
              <a:rPr sz="3270" spc="-15" dirty="0">
                <a:solidFill>
                  <a:srgbClr val="333333"/>
                </a:solidFill>
                <a:latin typeface="LM Sans 10"/>
                <a:cs typeface="LM Sans 10"/>
              </a:rPr>
              <a:t>pattern remains streamlined. </a:t>
            </a:r>
            <a:r>
              <a:rPr sz="3270" spc="-45" dirty="0">
                <a:solidFill>
                  <a:srgbClr val="333333"/>
                </a:solidFill>
                <a:latin typeface="LM Sans 10"/>
                <a:cs typeface="LM Sans 10"/>
              </a:rPr>
              <a:t>However, </a:t>
            </a:r>
            <a:r>
              <a:rPr sz="3270" spc="-15" dirty="0">
                <a:solidFill>
                  <a:srgbClr val="333333"/>
                </a:solidFill>
                <a:latin typeface="LM Sans 10"/>
                <a:cs typeface="LM Sans 10"/>
              </a:rPr>
              <a:t>as velocity increases  the </a:t>
            </a:r>
            <a:r>
              <a:rPr sz="3270" spc="-30" dirty="0">
                <a:solidFill>
                  <a:srgbClr val="333333"/>
                </a:solidFill>
                <a:latin typeface="LM Sans 10"/>
                <a:cs typeface="LM Sans 10"/>
              </a:rPr>
              <a:t>fluid separates </a:t>
            </a:r>
            <a:r>
              <a:rPr sz="3270" spc="-15" dirty="0">
                <a:solidFill>
                  <a:srgbClr val="333333"/>
                </a:solidFill>
                <a:latin typeface="LM Sans 10"/>
                <a:cs typeface="LM Sans 10"/>
              </a:rPr>
              <a:t>from each side of the shedder and swirls to</a:t>
            </a:r>
            <a:r>
              <a:rPr sz="3270" spc="-416" dirty="0">
                <a:solidFill>
                  <a:srgbClr val="333333"/>
                </a:solidFill>
                <a:latin typeface="LM Sans 10"/>
                <a:cs typeface="LM Sans 10"/>
              </a:rPr>
              <a:t> </a:t>
            </a:r>
            <a:r>
              <a:rPr sz="3270" spc="-45" dirty="0">
                <a:solidFill>
                  <a:srgbClr val="333333"/>
                </a:solidFill>
                <a:latin typeface="LM Sans 10"/>
                <a:cs typeface="LM Sans 10"/>
              </a:rPr>
              <a:t>form  </a:t>
            </a:r>
            <a:r>
              <a:rPr sz="3270" spc="-30" dirty="0">
                <a:solidFill>
                  <a:srgbClr val="333333"/>
                </a:solidFill>
                <a:latin typeface="LM Sans 10"/>
                <a:cs typeface="LM Sans 10"/>
              </a:rPr>
              <a:t>vortices downstream </a:t>
            </a:r>
            <a:r>
              <a:rPr sz="3270" spc="-15" dirty="0">
                <a:solidFill>
                  <a:srgbClr val="333333"/>
                </a:solidFill>
                <a:latin typeface="LM Sans 10"/>
                <a:cs typeface="LM Sans 10"/>
              </a:rPr>
              <a:t>of the shedder. </a:t>
            </a:r>
            <a:r>
              <a:rPr sz="3270" spc="-30" dirty="0">
                <a:solidFill>
                  <a:srgbClr val="333333"/>
                </a:solidFill>
                <a:latin typeface="LM Sans 10"/>
                <a:cs typeface="LM Sans 10"/>
              </a:rPr>
              <a:t>A vortex </a:t>
            </a:r>
            <a:r>
              <a:rPr sz="3270" spc="-15" dirty="0">
                <a:solidFill>
                  <a:srgbClr val="333333"/>
                </a:solidFill>
                <a:latin typeface="LM Sans 10"/>
                <a:cs typeface="LM Sans 10"/>
              </a:rPr>
              <a:t>is an </a:t>
            </a:r>
            <a:r>
              <a:rPr sz="3270" spc="-45" dirty="0">
                <a:solidFill>
                  <a:srgbClr val="333333"/>
                </a:solidFill>
                <a:latin typeface="LM Sans 10"/>
                <a:cs typeface="LM Sans 10"/>
              </a:rPr>
              <a:t>area </a:t>
            </a:r>
            <a:r>
              <a:rPr sz="3270" spc="-15" dirty="0">
                <a:solidFill>
                  <a:srgbClr val="333333"/>
                </a:solidFill>
                <a:latin typeface="LM Sans 10"/>
                <a:cs typeface="LM Sans 10"/>
              </a:rPr>
              <a:t>of swirling  motion with </a:t>
            </a:r>
            <a:r>
              <a:rPr sz="3270" u="sng" spc="-15" dirty="0">
                <a:solidFill>
                  <a:srgbClr val="333333"/>
                </a:solidFill>
                <a:uFill>
                  <a:solidFill>
                    <a:srgbClr val="333333"/>
                  </a:solidFill>
                </a:uFill>
                <a:latin typeface="LM Sans 10"/>
                <a:cs typeface="LM Sans 10"/>
              </a:rPr>
              <a:t>high </a:t>
            </a:r>
            <a:r>
              <a:rPr sz="3270" u="sng" dirty="0">
                <a:solidFill>
                  <a:srgbClr val="333333"/>
                </a:solidFill>
                <a:uFill>
                  <a:solidFill>
                    <a:srgbClr val="333333"/>
                  </a:solidFill>
                </a:uFill>
                <a:latin typeface="LM Sans 10"/>
                <a:cs typeface="LM Sans 10"/>
              </a:rPr>
              <a:t>local </a:t>
            </a:r>
            <a:r>
              <a:rPr sz="3270" u="sng" spc="-15" dirty="0">
                <a:solidFill>
                  <a:srgbClr val="333333"/>
                </a:solidFill>
                <a:uFill>
                  <a:solidFill>
                    <a:srgbClr val="333333"/>
                  </a:solidFill>
                </a:uFill>
                <a:latin typeface="LM Sans 10"/>
                <a:cs typeface="LM Sans 10"/>
              </a:rPr>
              <a:t>velocity and thus </a:t>
            </a:r>
            <a:r>
              <a:rPr sz="3270" u="sng" spc="-60" dirty="0">
                <a:solidFill>
                  <a:srgbClr val="333333"/>
                </a:solidFill>
                <a:uFill>
                  <a:solidFill>
                    <a:srgbClr val="333333"/>
                  </a:solidFill>
                </a:uFill>
                <a:latin typeface="LM Sans 10"/>
                <a:cs typeface="LM Sans 10"/>
              </a:rPr>
              <a:t>lower </a:t>
            </a:r>
            <a:r>
              <a:rPr sz="3270" u="sng" spc="-30" dirty="0">
                <a:solidFill>
                  <a:srgbClr val="333333"/>
                </a:solidFill>
                <a:uFill>
                  <a:solidFill>
                    <a:srgbClr val="333333"/>
                  </a:solidFill>
                </a:uFill>
                <a:latin typeface="LM Sans 10"/>
                <a:cs typeface="LM Sans 10"/>
              </a:rPr>
              <a:t>pressure</a:t>
            </a:r>
            <a:r>
              <a:rPr sz="3270" spc="-30" dirty="0">
                <a:solidFill>
                  <a:srgbClr val="333333"/>
                </a:solidFill>
                <a:latin typeface="LM Sans 10"/>
                <a:cs typeface="LM Sans 10"/>
              </a:rPr>
              <a:t> </a:t>
            </a:r>
            <a:r>
              <a:rPr sz="3270" spc="-15" dirty="0">
                <a:solidFill>
                  <a:srgbClr val="333333"/>
                </a:solidFill>
                <a:latin typeface="LM Sans 10"/>
                <a:cs typeface="LM Sans 10"/>
              </a:rPr>
              <a:t>than the  surrounding fluid. The amount of </a:t>
            </a:r>
            <a:r>
              <a:rPr sz="3270" spc="-30" dirty="0">
                <a:solidFill>
                  <a:srgbClr val="333333"/>
                </a:solidFill>
                <a:latin typeface="LM Sans 10"/>
                <a:cs typeface="LM Sans 10"/>
              </a:rPr>
              <a:t>vortex </a:t>
            </a:r>
            <a:r>
              <a:rPr sz="3270" spc="-15" dirty="0">
                <a:solidFill>
                  <a:srgbClr val="333333"/>
                </a:solidFill>
                <a:latin typeface="LM Sans 10"/>
                <a:cs typeface="LM Sans 10"/>
              </a:rPr>
              <a:t>generation is directly  </a:t>
            </a:r>
            <a:r>
              <a:rPr sz="3270" spc="-30" dirty="0">
                <a:solidFill>
                  <a:srgbClr val="333333"/>
                </a:solidFill>
                <a:latin typeface="LM Sans 10"/>
                <a:cs typeface="LM Sans 10"/>
              </a:rPr>
              <a:t>proportional </a:t>
            </a:r>
            <a:r>
              <a:rPr sz="3270" spc="-15" dirty="0">
                <a:solidFill>
                  <a:srgbClr val="333333"/>
                </a:solidFill>
                <a:latin typeface="LM Sans 10"/>
                <a:cs typeface="LM Sans 10"/>
              </a:rPr>
              <a:t>to the velocity of the</a:t>
            </a:r>
            <a:r>
              <a:rPr sz="3270" spc="-30" dirty="0">
                <a:solidFill>
                  <a:srgbClr val="333333"/>
                </a:solidFill>
                <a:latin typeface="LM Sans 10"/>
                <a:cs typeface="LM Sans 10"/>
              </a:rPr>
              <a:t> </a:t>
            </a:r>
            <a:r>
              <a:rPr sz="3270" spc="-15" dirty="0">
                <a:solidFill>
                  <a:srgbClr val="333333"/>
                </a:solidFill>
                <a:latin typeface="LM Sans 10"/>
                <a:cs typeface="LM Sans 10"/>
              </a:rPr>
              <a:t>fluid.</a:t>
            </a:r>
            <a:endParaRPr sz="3270" dirty="0">
              <a:latin typeface="LM Sans 10"/>
              <a:cs typeface="LM Sans 10"/>
            </a:endParaRPr>
          </a:p>
        </p:txBody>
      </p:sp>
      <p:sp>
        <p:nvSpPr>
          <p:cNvPr id="2" name="Date Placeholder 3">
            <a:extLst>
              <a:ext uri="{FF2B5EF4-FFF2-40B4-BE49-F238E27FC236}">
                <a16:creationId xmlns:a16="http://schemas.microsoft.com/office/drawing/2014/main" id="{AA678D7D-F6F5-9FA3-6676-CA5B21F3473B}"/>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503127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Common (Oud O schijf)\HE MGMT LS editorial department\Media\Projecten\Projecten 2014\XTRA\Mott - Toegepaste stromingsleer 7\Producten\Beeldbank\H15\Figuur_15-12.jpg">
            <a:extLst>
              <a:ext uri="{FF2B5EF4-FFF2-40B4-BE49-F238E27FC236}">
                <a16:creationId xmlns:a16="http://schemas.microsoft.com/office/drawing/2014/main" id="{EF616EF7-D3C8-46E8-925E-4C7F1177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578" y="0"/>
            <a:ext cx="7927182" cy="913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a:extLst>
              <a:ext uri="{FF2B5EF4-FFF2-40B4-BE49-F238E27FC236}">
                <a16:creationId xmlns:a16="http://schemas.microsoft.com/office/drawing/2014/main" id="{CF6C4F87-1A6E-43AE-8E6C-6E667A85604F}"/>
              </a:ext>
            </a:extLst>
          </p:cNvPr>
          <p:cNvSpPr>
            <a:spLocks noGrp="1"/>
          </p:cNvSpPr>
          <p:nvPr>
            <p:ph type="body" sz="quarter" idx="17"/>
          </p:nvPr>
        </p:nvSpPr>
        <p:spPr>
          <a:xfrm>
            <a:off x="1050131" y="2354401"/>
            <a:ext cx="8313677" cy="6103800"/>
          </a:xfrm>
        </p:spPr>
        <p:txBody>
          <a:bodyPr/>
          <a:lstStyle/>
          <a:p>
            <a:r>
              <a:rPr lang="en-US" dirty="0"/>
              <a:t>Sensor registers swirl due to blunt body obstruction
Many different fluids: gases, steam, dirty and clean water</a:t>
            </a:r>
            <a:endParaRPr lang="en-GB" dirty="0"/>
          </a:p>
        </p:txBody>
      </p:sp>
      <p:sp>
        <p:nvSpPr>
          <p:cNvPr id="5" name="Title 4">
            <a:extLst>
              <a:ext uri="{FF2B5EF4-FFF2-40B4-BE49-F238E27FC236}">
                <a16:creationId xmlns:a16="http://schemas.microsoft.com/office/drawing/2014/main" id="{BB0923E2-0600-4E52-A1EE-FDBD65B27CAA}"/>
              </a:ext>
            </a:extLst>
          </p:cNvPr>
          <p:cNvSpPr>
            <a:spLocks noGrp="1"/>
          </p:cNvSpPr>
          <p:nvPr>
            <p:ph type="title"/>
          </p:nvPr>
        </p:nvSpPr>
        <p:spPr/>
        <p:txBody>
          <a:bodyPr/>
          <a:lstStyle/>
          <a:p>
            <a:r>
              <a:rPr lang="nl-BE" dirty="0"/>
              <a:t>VORTEXMETER</a:t>
            </a:r>
            <a:endParaRPr lang="en-GB" dirty="0"/>
          </a:p>
        </p:txBody>
      </p:sp>
      <p:sp>
        <p:nvSpPr>
          <p:cNvPr id="2" name="Date Placeholder 3">
            <a:extLst>
              <a:ext uri="{FF2B5EF4-FFF2-40B4-BE49-F238E27FC236}">
                <a16:creationId xmlns:a16="http://schemas.microsoft.com/office/drawing/2014/main" id="{9EE82E66-A28C-A655-00D3-B167D7547A48}"/>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852363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Velocity-type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33</a:t>
            </a:fld>
            <a:endParaRPr lang="en-GB" dirty="0"/>
          </a:p>
        </p:txBody>
      </p:sp>
      <p:sp>
        <p:nvSpPr>
          <p:cNvPr id="7" name="object 5"/>
          <p:cNvSpPr txBox="1"/>
          <p:nvPr/>
        </p:nvSpPr>
        <p:spPr>
          <a:xfrm>
            <a:off x="4565795" y="1978435"/>
            <a:ext cx="4333752" cy="537521"/>
          </a:xfrm>
          <a:prstGeom prst="rect">
            <a:avLst/>
          </a:prstGeom>
        </p:spPr>
        <p:txBody>
          <a:bodyPr vert="horz" wrap="square" lIns="0" tIns="33975" rIns="0" bIns="0" rtlCol="0">
            <a:spAutoFit/>
          </a:bodyPr>
          <a:lstStyle/>
          <a:p>
            <a:pPr marL="37752">
              <a:spcBef>
                <a:spcPts val="267"/>
              </a:spcBef>
            </a:pPr>
            <a:r>
              <a:rPr sz="3270" b="1" spc="-15" dirty="0">
                <a:solidFill>
                  <a:srgbClr val="333333"/>
                </a:solidFill>
                <a:latin typeface="LM Sans 10"/>
                <a:cs typeface="LM Sans 10"/>
              </a:rPr>
              <a:t>Magnetic </a:t>
            </a:r>
            <a:r>
              <a:rPr sz="3270" b="1" spc="-45" dirty="0">
                <a:solidFill>
                  <a:srgbClr val="333333"/>
                </a:solidFill>
                <a:latin typeface="LM Sans 10"/>
                <a:cs typeface="LM Sans 10"/>
              </a:rPr>
              <a:t>Flow</a:t>
            </a:r>
            <a:r>
              <a:rPr sz="3270" b="1" spc="-267"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8" name="object 6"/>
          <p:cNvSpPr/>
          <p:nvPr/>
        </p:nvSpPr>
        <p:spPr>
          <a:xfrm>
            <a:off x="9258604" y="2198852"/>
            <a:ext cx="6413196" cy="5264828"/>
          </a:xfrm>
          <a:prstGeom prst="rect">
            <a:avLst/>
          </a:prstGeom>
          <a:blipFill>
            <a:blip r:embed="rId3" cstate="print"/>
            <a:stretch>
              <a:fillRect/>
            </a:stretch>
          </a:blipFill>
        </p:spPr>
        <p:txBody>
          <a:bodyPr wrap="square" lIns="0" tIns="0" rIns="0" bIns="0" rtlCol="0"/>
          <a:lstStyle/>
          <a:p>
            <a:endParaRPr sz="5351"/>
          </a:p>
        </p:txBody>
      </p:sp>
      <p:sp>
        <p:nvSpPr>
          <p:cNvPr id="9" name="object 7"/>
          <p:cNvSpPr txBox="1"/>
          <p:nvPr/>
        </p:nvSpPr>
        <p:spPr>
          <a:xfrm>
            <a:off x="1050131" y="6233319"/>
            <a:ext cx="8093869" cy="2075246"/>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The magnetic </a:t>
            </a:r>
            <a:r>
              <a:rPr sz="3270" spc="-60" dirty="0">
                <a:solidFill>
                  <a:srgbClr val="333333"/>
                </a:solidFill>
                <a:latin typeface="LM Sans 10"/>
                <a:cs typeface="LM Sans 10"/>
              </a:rPr>
              <a:t>flow </a:t>
            </a:r>
            <a:r>
              <a:rPr sz="3270" spc="-15" dirty="0">
                <a:solidFill>
                  <a:srgbClr val="333333"/>
                </a:solidFill>
                <a:latin typeface="LM Sans 10"/>
                <a:cs typeface="LM Sans 10"/>
              </a:rPr>
              <a:t>meter is constructed of a nonmagnetic </a:t>
            </a:r>
            <a:r>
              <a:rPr sz="3270" dirty="0">
                <a:solidFill>
                  <a:srgbClr val="333333"/>
                </a:solidFill>
                <a:latin typeface="LM Sans 10"/>
                <a:cs typeface="LM Sans 10"/>
              </a:rPr>
              <a:t>tube  </a:t>
            </a:r>
            <a:r>
              <a:rPr sz="3270" spc="-15" dirty="0">
                <a:solidFill>
                  <a:srgbClr val="333333"/>
                </a:solidFill>
                <a:latin typeface="LM Sans 10"/>
                <a:cs typeface="LM Sans 10"/>
              </a:rPr>
              <a:t>that </a:t>
            </a:r>
            <a:r>
              <a:rPr sz="3270" spc="-30" dirty="0">
                <a:solidFill>
                  <a:srgbClr val="333333"/>
                </a:solidFill>
                <a:latin typeface="LM Sans 10"/>
                <a:cs typeface="LM Sans 10"/>
              </a:rPr>
              <a:t>carries </a:t>
            </a:r>
            <a:r>
              <a:rPr sz="3270" spc="-15" dirty="0">
                <a:solidFill>
                  <a:srgbClr val="333333"/>
                </a:solidFill>
                <a:latin typeface="LM Sans 10"/>
                <a:cs typeface="LM Sans 10"/>
              </a:rPr>
              <a:t>the </a:t>
            </a:r>
            <a:r>
              <a:rPr sz="3270" spc="-30" dirty="0">
                <a:solidFill>
                  <a:srgbClr val="333333"/>
                </a:solidFill>
                <a:latin typeface="LM Sans 10"/>
                <a:cs typeface="LM Sans 10"/>
              </a:rPr>
              <a:t>flowing </a:t>
            </a:r>
            <a:r>
              <a:rPr sz="3270" spc="-15" dirty="0">
                <a:solidFill>
                  <a:srgbClr val="333333"/>
                </a:solidFill>
                <a:latin typeface="LM Sans 10"/>
                <a:cs typeface="LM Sans 10"/>
              </a:rPr>
              <a:t>liquid, which must have a </a:t>
            </a:r>
            <a:r>
              <a:rPr sz="3270" spc="-30" dirty="0">
                <a:solidFill>
                  <a:srgbClr val="333333"/>
                </a:solidFill>
                <a:latin typeface="LM Sans 10"/>
                <a:cs typeface="LM Sans 10"/>
              </a:rPr>
              <a:t>minimum </a:t>
            </a:r>
            <a:r>
              <a:rPr sz="3270" spc="-15" dirty="0">
                <a:solidFill>
                  <a:srgbClr val="333333"/>
                </a:solidFill>
                <a:latin typeface="LM Sans 10"/>
                <a:cs typeface="LM Sans 10"/>
              </a:rPr>
              <a:t>level</a:t>
            </a:r>
            <a:r>
              <a:rPr sz="3270" spc="-476" dirty="0">
                <a:solidFill>
                  <a:srgbClr val="333333"/>
                </a:solidFill>
                <a:latin typeface="LM Sans 10"/>
                <a:cs typeface="LM Sans 10"/>
              </a:rPr>
              <a:t> </a:t>
            </a:r>
            <a:r>
              <a:rPr sz="3270" spc="-15" dirty="0">
                <a:solidFill>
                  <a:srgbClr val="333333"/>
                </a:solidFill>
                <a:latin typeface="LM Sans 10"/>
                <a:cs typeface="LM Sans 10"/>
              </a:rPr>
              <a:t>of</a:t>
            </a:r>
            <a:r>
              <a:rPr lang="nl-BE" sz="3270" spc="-15" dirty="0">
                <a:solidFill>
                  <a:srgbClr val="333333"/>
                </a:solidFill>
                <a:latin typeface="LM Sans 10"/>
                <a:cs typeface="LM Sans 10"/>
              </a:rPr>
              <a:t> conductivity</a:t>
            </a:r>
            <a:endParaRPr sz="3270" dirty="0">
              <a:latin typeface="LM Sans 10"/>
              <a:cs typeface="LM Sans 10"/>
            </a:endParaRPr>
          </a:p>
        </p:txBody>
      </p:sp>
    </p:spTree>
    <p:extLst>
      <p:ext uri="{BB962C8B-B14F-4D97-AF65-F5344CB8AC3E}">
        <p14:creationId xmlns:p14="http://schemas.microsoft.com/office/powerpoint/2010/main" val="667868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Velocity-type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34</a:t>
            </a:fld>
            <a:endParaRPr lang="en-GB" dirty="0"/>
          </a:p>
        </p:txBody>
      </p:sp>
      <p:sp>
        <p:nvSpPr>
          <p:cNvPr id="7" name="object 5"/>
          <p:cNvSpPr txBox="1"/>
          <p:nvPr/>
        </p:nvSpPr>
        <p:spPr>
          <a:xfrm>
            <a:off x="4807265" y="2239722"/>
            <a:ext cx="4333752" cy="537521"/>
          </a:xfrm>
          <a:prstGeom prst="rect">
            <a:avLst/>
          </a:prstGeom>
        </p:spPr>
        <p:txBody>
          <a:bodyPr vert="horz" wrap="square" lIns="0" tIns="33975" rIns="0" bIns="0" rtlCol="0">
            <a:spAutoFit/>
          </a:bodyPr>
          <a:lstStyle/>
          <a:p>
            <a:pPr marL="37752">
              <a:spcBef>
                <a:spcPts val="267"/>
              </a:spcBef>
            </a:pPr>
            <a:r>
              <a:rPr sz="3270" b="1" spc="-15" dirty="0">
                <a:solidFill>
                  <a:srgbClr val="333333"/>
                </a:solidFill>
                <a:latin typeface="LM Sans 10"/>
                <a:cs typeface="LM Sans 10"/>
              </a:rPr>
              <a:t>Magnetic </a:t>
            </a:r>
            <a:r>
              <a:rPr sz="3270" b="1" spc="-45" dirty="0">
                <a:solidFill>
                  <a:srgbClr val="333333"/>
                </a:solidFill>
                <a:latin typeface="LM Sans 10"/>
                <a:cs typeface="LM Sans 10"/>
              </a:rPr>
              <a:t>Flow</a:t>
            </a:r>
            <a:r>
              <a:rPr sz="3270" b="1" spc="-267"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10" name="object 6"/>
          <p:cNvSpPr/>
          <p:nvPr/>
        </p:nvSpPr>
        <p:spPr>
          <a:xfrm>
            <a:off x="9636349" y="2600206"/>
            <a:ext cx="7762503" cy="4301755"/>
          </a:xfrm>
          <a:prstGeom prst="rect">
            <a:avLst/>
          </a:prstGeom>
          <a:blipFill>
            <a:blip r:embed="rId3" cstate="print"/>
            <a:stretch>
              <a:fillRect/>
            </a:stretch>
          </a:blipFill>
        </p:spPr>
        <p:txBody>
          <a:bodyPr wrap="square" lIns="0" tIns="0" rIns="0" bIns="0" rtlCol="0"/>
          <a:lstStyle/>
          <a:p>
            <a:endParaRPr sz="5351"/>
          </a:p>
        </p:txBody>
      </p:sp>
      <p:sp>
        <p:nvSpPr>
          <p:cNvPr id="11" name="object 7"/>
          <p:cNvSpPr txBox="1"/>
          <p:nvPr/>
        </p:nvSpPr>
        <p:spPr>
          <a:xfrm>
            <a:off x="449532" y="4135692"/>
            <a:ext cx="8843937" cy="4121447"/>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Surrounding the metering </a:t>
            </a:r>
            <a:r>
              <a:rPr sz="3270" dirty="0">
                <a:solidFill>
                  <a:srgbClr val="333333"/>
                </a:solidFill>
                <a:latin typeface="LM Sans 10"/>
                <a:cs typeface="LM Sans 10"/>
              </a:rPr>
              <a:t>tube </a:t>
            </a:r>
            <a:r>
              <a:rPr sz="3270" spc="-60" dirty="0">
                <a:solidFill>
                  <a:srgbClr val="333333"/>
                </a:solidFill>
                <a:latin typeface="LM Sans 10"/>
                <a:cs typeface="LM Sans 10"/>
              </a:rPr>
              <a:t>are </a:t>
            </a:r>
            <a:r>
              <a:rPr sz="3270" spc="-15" dirty="0">
                <a:solidFill>
                  <a:srgbClr val="333333"/>
                </a:solidFill>
                <a:latin typeface="LM Sans 10"/>
                <a:cs typeface="LM Sans 10"/>
              </a:rPr>
              <a:t>magnetic coils and </a:t>
            </a:r>
            <a:r>
              <a:rPr sz="3270" spc="-45" dirty="0">
                <a:solidFill>
                  <a:srgbClr val="333333"/>
                </a:solidFill>
                <a:latin typeface="LM Sans 10"/>
                <a:cs typeface="LM Sans 10"/>
              </a:rPr>
              <a:t>cores </a:t>
            </a:r>
            <a:r>
              <a:rPr sz="3270" spc="-15" dirty="0">
                <a:solidFill>
                  <a:srgbClr val="333333"/>
                </a:solidFill>
                <a:latin typeface="LM Sans 10"/>
                <a:cs typeface="LM Sans 10"/>
              </a:rPr>
              <a:t>that  </a:t>
            </a:r>
            <a:r>
              <a:rPr sz="3270" spc="-30" dirty="0">
                <a:solidFill>
                  <a:srgbClr val="333333"/>
                </a:solidFill>
                <a:latin typeface="LM Sans 10"/>
                <a:cs typeface="LM Sans 10"/>
              </a:rPr>
              <a:t>provide </a:t>
            </a:r>
            <a:r>
              <a:rPr sz="3270" spc="-15" dirty="0">
                <a:solidFill>
                  <a:srgbClr val="333333"/>
                </a:solidFill>
                <a:latin typeface="LM Sans 10"/>
                <a:cs typeface="LM Sans 10"/>
              </a:rPr>
              <a:t>a magnetic </a:t>
            </a:r>
            <a:r>
              <a:rPr sz="3270" spc="-30" dirty="0">
                <a:solidFill>
                  <a:srgbClr val="333333"/>
                </a:solidFill>
                <a:latin typeface="LM Sans 10"/>
                <a:cs typeface="LM Sans 10"/>
              </a:rPr>
              <a:t>field </a:t>
            </a:r>
            <a:r>
              <a:rPr sz="3270" spc="-15" dirty="0">
                <a:solidFill>
                  <a:srgbClr val="333333"/>
                </a:solidFill>
                <a:latin typeface="LM Sans 10"/>
                <a:cs typeface="LM Sans 10"/>
              </a:rPr>
              <a:t>across the full width of the metering </a:t>
            </a:r>
            <a:r>
              <a:rPr sz="3270" dirty="0">
                <a:solidFill>
                  <a:srgbClr val="333333"/>
                </a:solidFill>
                <a:latin typeface="LM Sans 10"/>
                <a:cs typeface="LM Sans 10"/>
              </a:rPr>
              <a:t>tube  </a:t>
            </a:r>
            <a:r>
              <a:rPr sz="3270" spc="-15" dirty="0">
                <a:solidFill>
                  <a:srgbClr val="333333"/>
                </a:solidFill>
                <a:latin typeface="LM Sans 10"/>
                <a:cs typeface="LM Sans 10"/>
              </a:rPr>
              <a:t>when electric current is applied. The </a:t>
            </a:r>
            <a:r>
              <a:rPr sz="3270" spc="-30" dirty="0">
                <a:solidFill>
                  <a:srgbClr val="333333"/>
                </a:solidFill>
                <a:latin typeface="LM Sans 10"/>
                <a:cs typeface="LM Sans 10"/>
              </a:rPr>
              <a:t>fluid flowing </a:t>
            </a:r>
            <a:r>
              <a:rPr sz="3270" spc="-15" dirty="0">
                <a:solidFill>
                  <a:srgbClr val="333333"/>
                </a:solidFill>
                <a:latin typeface="LM Sans 10"/>
                <a:cs typeface="LM Sans 10"/>
              </a:rPr>
              <a:t>through the</a:t>
            </a:r>
            <a:r>
              <a:rPr sz="3270" spc="-224" dirty="0">
                <a:solidFill>
                  <a:srgbClr val="333333"/>
                </a:solidFill>
                <a:latin typeface="LM Sans 10"/>
                <a:cs typeface="LM Sans 10"/>
              </a:rPr>
              <a:t> </a:t>
            </a:r>
            <a:r>
              <a:rPr sz="3270" dirty="0">
                <a:solidFill>
                  <a:srgbClr val="333333"/>
                </a:solidFill>
                <a:latin typeface="LM Sans 10"/>
                <a:cs typeface="LM Sans 10"/>
              </a:rPr>
              <a:t>tube  </a:t>
            </a:r>
            <a:r>
              <a:rPr sz="3270" spc="-15" dirty="0">
                <a:solidFill>
                  <a:srgbClr val="333333"/>
                </a:solidFill>
                <a:latin typeface="LM Sans 10"/>
                <a:cs typeface="LM Sans 10"/>
              </a:rPr>
              <a:t>is the </a:t>
            </a:r>
            <a:r>
              <a:rPr sz="3270" spc="-30" dirty="0">
                <a:solidFill>
                  <a:srgbClr val="333333"/>
                </a:solidFill>
                <a:latin typeface="LM Sans 10"/>
                <a:cs typeface="LM Sans 10"/>
              </a:rPr>
              <a:t>conductor, </a:t>
            </a:r>
            <a:r>
              <a:rPr sz="3270" spc="-15" dirty="0">
                <a:solidFill>
                  <a:srgbClr val="333333"/>
                </a:solidFill>
                <a:latin typeface="LM Sans 10"/>
                <a:cs typeface="LM Sans 10"/>
              </a:rPr>
              <a:t>and as the </a:t>
            </a:r>
            <a:r>
              <a:rPr sz="3270" spc="-30" dirty="0">
                <a:solidFill>
                  <a:srgbClr val="333333"/>
                </a:solidFill>
                <a:latin typeface="LM Sans 10"/>
                <a:cs typeface="LM Sans 10"/>
              </a:rPr>
              <a:t>conductor </a:t>
            </a:r>
            <a:r>
              <a:rPr sz="3270" spc="-15" dirty="0">
                <a:solidFill>
                  <a:srgbClr val="333333"/>
                </a:solidFill>
                <a:latin typeface="LM Sans 10"/>
                <a:cs typeface="LM Sans 10"/>
              </a:rPr>
              <a:t>moves through the  magnetic </a:t>
            </a:r>
            <a:r>
              <a:rPr sz="3270" spc="-30" dirty="0">
                <a:solidFill>
                  <a:srgbClr val="333333"/>
                </a:solidFill>
                <a:latin typeface="LM Sans 10"/>
                <a:cs typeface="LM Sans 10"/>
              </a:rPr>
              <a:t>field </a:t>
            </a:r>
            <a:r>
              <a:rPr sz="3270" spc="-15" dirty="0">
                <a:solidFill>
                  <a:srgbClr val="333333"/>
                </a:solidFill>
                <a:latin typeface="LM Sans 10"/>
                <a:cs typeface="LM Sans 10"/>
              </a:rPr>
              <a:t>a voltage is generated that is </a:t>
            </a:r>
            <a:r>
              <a:rPr sz="3270" spc="-30" dirty="0">
                <a:solidFill>
                  <a:srgbClr val="333333"/>
                </a:solidFill>
                <a:latin typeface="LM Sans 10"/>
                <a:cs typeface="LM Sans 10"/>
              </a:rPr>
              <a:t>proportional </a:t>
            </a:r>
            <a:r>
              <a:rPr sz="3270" spc="-15" dirty="0">
                <a:solidFill>
                  <a:srgbClr val="333333"/>
                </a:solidFill>
                <a:latin typeface="LM Sans 10"/>
                <a:cs typeface="LM Sans 10"/>
              </a:rPr>
              <a:t>to the  volumetric </a:t>
            </a:r>
            <a:r>
              <a:rPr sz="3270" spc="-60" dirty="0">
                <a:solidFill>
                  <a:srgbClr val="333333"/>
                </a:solidFill>
                <a:latin typeface="LM Sans 10"/>
                <a:cs typeface="LM Sans 10"/>
              </a:rPr>
              <a:t>flow</a:t>
            </a:r>
            <a:r>
              <a:rPr sz="3270" spc="-30" dirty="0">
                <a:solidFill>
                  <a:srgbClr val="333333"/>
                </a:solidFill>
                <a:latin typeface="LM Sans 10"/>
                <a:cs typeface="LM Sans 10"/>
              </a:rPr>
              <a:t> </a:t>
            </a:r>
            <a:r>
              <a:rPr sz="3270" spc="-15" dirty="0">
                <a:solidFill>
                  <a:srgbClr val="333333"/>
                </a:solidFill>
                <a:latin typeface="LM Sans 10"/>
                <a:cs typeface="LM Sans 10"/>
              </a:rPr>
              <a:t>rate.</a:t>
            </a:r>
            <a:endParaRPr sz="3270" dirty="0">
              <a:latin typeface="LM Sans 10"/>
              <a:cs typeface="LM Sans 10"/>
            </a:endParaRPr>
          </a:p>
          <a:p>
            <a:pPr marL="37752">
              <a:spcBef>
                <a:spcPts val="1887"/>
              </a:spcBef>
            </a:pPr>
            <a:r>
              <a:rPr sz="1487" spc="-15" dirty="0">
                <a:solidFill>
                  <a:srgbClr val="333333"/>
                </a:solidFill>
                <a:latin typeface="LM Mono 8"/>
                <a:cs typeface="LM Mono 8"/>
                <a:hlinkClick r:id="rId4"/>
              </a:rPr>
              <a:t>http://www.emerson.com/en-</a:t>
            </a:r>
            <a:r>
              <a:rPr sz="1487" spc="-654" dirty="0">
                <a:solidFill>
                  <a:srgbClr val="333333"/>
                </a:solidFill>
                <a:latin typeface="LM Mono 8"/>
                <a:cs typeface="LM Mono 8"/>
                <a:hlinkClick r:id="rId4"/>
              </a:rPr>
              <a:t> </a:t>
            </a:r>
            <a:r>
              <a:rPr sz="1487" spc="-15" dirty="0">
                <a:solidFill>
                  <a:srgbClr val="333333"/>
                </a:solidFill>
                <a:latin typeface="LM Mono 8"/>
                <a:cs typeface="LM Mono 8"/>
                <a:hlinkClick r:id="rId4"/>
              </a:rPr>
              <a:t>us/automation/measurement-</a:t>
            </a:r>
            <a:r>
              <a:rPr sz="1487" spc="-639" dirty="0">
                <a:solidFill>
                  <a:srgbClr val="333333"/>
                </a:solidFill>
                <a:latin typeface="LM Mono 8"/>
                <a:cs typeface="LM Mono 8"/>
                <a:hlinkClick r:id="rId4"/>
              </a:rPr>
              <a:t> </a:t>
            </a:r>
            <a:r>
              <a:rPr sz="1487" spc="-15" dirty="0">
                <a:solidFill>
                  <a:srgbClr val="333333"/>
                </a:solidFill>
                <a:latin typeface="LM Mono 8"/>
                <a:cs typeface="LM Mono 8"/>
                <a:hlinkClick r:id="rId4"/>
              </a:rPr>
              <a:t>instrumentation/flow-</a:t>
            </a:r>
            <a:r>
              <a:rPr sz="1487" spc="-654" dirty="0">
                <a:solidFill>
                  <a:srgbClr val="333333"/>
                </a:solidFill>
                <a:latin typeface="LM Mono 8"/>
                <a:cs typeface="LM Mono 8"/>
                <a:hlinkClick r:id="rId4"/>
              </a:rPr>
              <a:t> </a:t>
            </a:r>
            <a:r>
              <a:rPr sz="1487" spc="-15" dirty="0">
                <a:solidFill>
                  <a:srgbClr val="333333"/>
                </a:solidFill>
                <a:latin typeface="LM Mono 8"/>
                <a:cs typeface="LM Mono 8"/>
                <a:hlinkClick r:id="rId4"/>
              </a:rPr>
              <a:t>measurement/about-</a:t>
            </a:r>
            <a:r>
              <a:rPr sz="1487" spc="-639" dirty="0">
                <a:solidFill>
                  <a:srgbClr val="333333"/>
                </a:solidFill>
                <a:latin typeface="LM Mono 8"/>
                <a:cs typeface="LM Mono 8"/>
                <a:hlinkClick r:id="rId4"/>
              </a:rPr>
              <a:t> </a:t>
            </a:r>
            <a:r>
              <a:rPr sz="1487" spc="-15" dirty="0">
                <a:solidFill>
                  <a:srgbClr val="333333"/>
                </a:solidFill>
                <a:latin typeface="LM Mono 8"/>
                <a:cs typeface="LM Mono 8"/>
                <a:hlinkClick r:id="rId4"/>
              </a:rPr>
              <a:t>magnetic</a:t>
            </a:r>
            <a:endParaRPr sz="1487" dirty="0">
              <a:latin typeface="LM Mono 8"/>
              <a:cs typeface="LM Mono 8"/>
            </a:endParaRPr>
          </a:p>
        </p:txBody>
      </p:sp>
      <p:sp>
        <p:nvSpPr>
          <p:cNvPr id="2" name="Date Placeholder 3">
            <a:extLst>
              <a:ext uri="{FF2B5EF4-FFF2-40B4-BE49-F238E27FC236}">
                <a16:creationId xmlns:a16="http://schemas.microsoft.com/office/drawing/2014/main" id="{B0D557B3-5CD3-BCE0-4084-F581BBDAADE8}"/>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528537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BD0FE4-A883-4CB8-8D6B-16A95B3B7B92}"/>
              </a:ext>
            </a:extLst>
          </p:cNvPr>
          <p:cNvPicPr>
            <a:picLocks noChangeAspect="1"/>
          </p:cNvPicPr>
          <p:nvPr/>
        </p:nvPicPr>
        <p:blipFill>
          <a:blip r:embed="rId3"/>
          <a:stretch>
            <a:fillRect/>
          </a:stretch>
        </p:blipFill>
        <p:spPr>
          <a:xfrm>
            <a:off x="810000" y="2600460"/>
            <a:ext cx="8668959" cy="3560466"/>
          </a:xfrm>
          <a:prstGeom prst="rect">
            <a:avLst/>
          </a:prstGeom>
        </p:spPr>
      </p:pic>
      <p:sp>
        <p:nvSpPr>
          <p:cNvPr id="3" name="Text Placeholder 2">
            <a:extLst>
              <a:ext uri="{FF2B5EF4-FFF2-40B4-BE49-F238E27FC236}">
                <a16:creationId xmlns:a16="http://schemas.microsoft.com/office/drawing/2014/main" id="{E86FBF33-D52D-2450-E844-B93EAA7A0829}"/>
              </a:ext>
            </a:extLst>
          </p:cNvPr>
          <p:cNvSpPr>
            <a:spLocks noGrp="1"/>
          </p:cNvSpPr>
          <p:nvPr>
            <p:ph type="body" sz="quarter" idx="17"/>
          </p:nvPr>
        </p:nvSpPr>
        <p:spPr/>
        <p:txBody>
          <a:bodyPr/>
          <a:lstStyle/>
          <a:p>
            <a:endParaRPr lang="en-US" dirty="0"/>
          </a:p>
        </p:txBody>
      </p:sp>
      <p:sp>
        <p:nvSpPr>
          <p:cNvPr id="4" name="Title 3">
            <a:extLst>
              <a:ext uri="{FF2B5EF4-FFF2-40B4-BE49-F238E27FC236}">
                <a16:creationId xmlns:a16="http://schemas.microsoft.com/office/drawing/2014/main" id="{F0D50CFF-39CD-41A8-94E7-9A07BE9991E9}"/>
              </a:ext>
            </a:extLst>
          </p:cNvPr>
          <p:cNvSpPr>
            <a:spLocks noGrp="1"/>
          </p:cNvSpPr>
          <p:nvPr>
            <p:ph type="title"/>
          </p:nvPr>
        </p:nvSpPr>
        <p:spPr/>
        <p:txBody>
          <a:bodyPr/>
          <a:lstStyle/>
          <a:p>
            <a:r>
              <a:rPr lang="nl-BE" dirty="0"/>
              <a:t>ELECTROMAGNETISCHE DEBIETMETING (EMF of MID)</a:t>
            </a:r>
            <a:endParaRPr lang="en-GB" dirty="0"/>
          </a:p>
        </p:txBody>
      </p:sp>
      <p:sp>
        <p:nvSpPr>
          <p:cNvPr id="5" name="Slide Number Placeholder 4">
            <a:extLst>
              <a:ext uri="{FF2B5EF4-FFF2-40B4-BE49-F238E27FC236}">
                <a16:creationId xmlns:a16="http://schemas.microsoft.com/office/drawing/2014/main" id="{A34164BF-D4BD-421C-81DE-8E3238AF73E1}"/>
              </a:ext>
            </a:extLst>
          </p:cNvPr>
          <p:cNvSpPr>
            <a:spLocks noGrp="1"/>
          </p:cNvSpPr>
          <p:nvPr>
            <p:ph type="sldNum" sz="quarter" idx="4"/>
          </p:nvPr>
        </p:nvSpPr>
        <p:spPr/>
        <p:txBody>
          <a:bodyPr/>
          <a:lstStyle/>
          <a:p>
            <a:fld id="{C0F550FA-FCCC-4A7D-8E1A-87BCAA2E5874}" type="slidenum">
              <a:rPr lang="en-GB" smtClean="0"/>
              <a:pPr/>
              <a:t>35</a:t>
            </a:fld>
            <a:endParaRPr lang="en-GB"/>
          </a:p>
        </p:txBody>
      </p:sp>
      <p:sp>
        <p:nvSpPr>
          <p:cNvPr id="7" name="Rectangle 6">
            <a:extLst>
              <a:ext uri="{FF2B5EF4-FFF2-40B4-BE49-F238E27FC236}">
                <a16:creationId xmlns:a16="http://schemas.microsoft.com/office/drawing/2014/main" id="{73CC4E8B-2AD6-4208-A0C4-0527BCB9C5D2}"/>
              </a:ext>
            </a:extLst>
          </p:cNvPr>
          <p:cNvSpPr/>
          <p:nvPr/>
        </p:nvSpPr>
        <p:spPr>
          <a:xfrm>
            <a:off x="610253" y="6553146"/>
            <a:ext cx="9144000" cy="2585323"/>
          </a:xfrm>
          <a:prstGeom prst="rect">
            <a:avLst/>
          </a:prstGeom>
        </p:spPr>
        <p:txBody>
          <a:bodyPr>
            <a:spAutoFit/>
          </a:bodyPr>
          <a:lstStyle/>
          <a:p>
            <a:pPr marL="428625" indent="-428625">
              <a:buFont typeface="Arial" panose="020B0604020202020204" pitchFamily="34" charset="0"/>
              <a:buChar char="•"/>
            </a:pPr>
            <a:r>
              <a:rPr lang="nl-BE" sz="2700" dirty="0"/>
              <a:t>onafhankelijk van invloeden zoals druk, dichtheid, temperatuur, viscositeit</a:t>
            </a:r>
          </a:p>
          <a:p>
            <a:pPr marL="428625" indent="-428625">
              <a:buFont typeface="Arial" panose="020B0604020202020204" pitchFamily="34" charset="0"/>
              <a:buChar char="•"/>
            </a:pPr>
            <a:r>
              <a:rPr lang="nl-BE" sz="2700" dirty="0"/>
              <a:t>geen bewegende delen, daarom minimale eisen aan onderhoud. </a:t>
            </a:r>
          </a:p>
          <a:p>
            <a:pPr marL="428625" indent="-428625">
              <a:buFont typeface="Arial" panose="020B0604020202020204" pitchFamily="34" charset="0"/>
              <a:buChar char="•"/>
            </a:pPr>
            <a:r>
              <a:rPr lang="nl-BE" sz="2700" dirty="0"/>
              <a:t>enkel eisen aan de minimale geleidbaarheid en</a:t>
            </a:r>
          </a:p>
          <a:p>
            <a:pPr marL="428625" indent="-428625">
              <a:buFont typeface="Arial" panose="020B0604020202020204" pitchFamily="34" charset="0"/>
              <a:buChar char="•"/>
            </a:pPr>
            <a:r>
              <a:rPr lang="nl-BE" sz="2700" dirty="0"/>
              <a:t>aan de minimale snelheid van het te meten medium.</a:t>
            </a:r>
            <a:endParaRPr lang="en-GB" sz="2700" dirty="0"/>
          </a:p>
        </p:txBody>
      </p:sp>
      <p:sp>
        <p:nvSpPr>
          <p:cNvPr id="8" name="Rectangle 7">
            <a:extLst>
              <a:ext uri="{FF2B5EF4-FFF2-40B4-BE49-F238E27FC236}">
                <a16:creationId xmlns:a16="http://schemas.microsoft.com/office/drawing/2014/main" id="{1750DF54-D678-464D-AA6F-EB9A21E32148}"/>
              </a:ext>
            </a:extLst>
          </p:cNvPr>
          <p:cNvSpPr/>
          <p:nvPr/>
        </p:nvSpPr>
        <p:spPr>
          <a:xfrm>
            <a:off x="9654466" y="2042303"/>
            <a:ext cx="8402714" cy="5078313"/>
          </a:xfrm>
          <a:prstGeom prst="rect">
            <a:avLst/>
          </a:prstGeom>
        </p:spPr>
        <p:txBody>
          <a:bodyPr wrap="square">
            <a:spAutoFit/>
          </a:bodyPr>
          <a:lstStyle/>
          <a:p>
            <a:r>
              <a:rPr lang="nl-BE" sz="2700" dirty="0"/>
              <a:t>‘</a:t>
            </a:r>
            <a:r>
              <a:rPr lang="nl-BE" sz="2700" b="1" dirty="0"/>
              <a:t>de wet van Faraday’. </a:t>
            </a:r>
          </a:p>
          <a:p>
            <a:r>
              <a:rPr lang="nl-BE" sz="2700" dirty="0"/>
              <a:t>Volgens deze wet wekt een elektrische geleider (het water dat door de debietmeter stroomt) die zich beweegt in een magneetveld (opgewekt door twee veldspoelen aan weerszijde van de meetbuis van de elektromagnetische debietmeter) een spanning op. Twee meetelektroden in de meetbuis, die loodrecht op de veldspoelen zijn geplaatst, detecteren de opgewekte spanning, welke wordt opgewekt door het stromende water. Het signaal wordt versterkt door een meetversterker, waarbij de opgewekte spanning proportioneel is aan de doorstromingssnelheid van de vloeistof, en dus ook aan het debiet.</a:t>
            </a:r>
            <a:endParaRPr lang="en-GB" sz="2700" dirty="0"/>
          </a:p>
        </p:txBody>
      </p:sp>
      <p:sp>
        <p:nvSpPr>
          <p:cNvPr id="2" name="Date Placeholder 3">
            <a:extLst>
              <a:ext uri="{FF2B5EF4-FFF2-40B4-BE49-F238E27FC236}">
                <a16:creationId xmlns:a16="http://schemas.microsoft.com/office/drawing/2014/main" id="{D73BAA36-2734-1AF5-02EF-0D5A3C744326}"/>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2877703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Velocity-type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36</a:t>
            </a:fld>
            <a:endParaRPr lang="en-GB" dirty="0"/>
          </a:p>
        </p:txBody>
      </p:sp>
      <p:sp>
        <p:nvSpPr>
          <p:cNvPr id="7" name="object 5"/>
          <p:cNvSpPr txBox="1"/>
          <p:nvPr/>
        </p:nvSpPr>
        <p:spPr>
          <a:xfrm>
            <a:off x="4810248" y="2181280"/>
            <a:ext cx="4333752" cy="537521"/>
          </a:xfrm>
          <a:prstGeom prst="rect">
            <a:avLst/>
          </a:prstGeom>
        </p:spPr>
        <p:txBody>
          <a:bodyPr vert="horz" wrap="square" lIns="0" tIns="33975" rIns="0" bIns="0" rtlCol="0">
            <a:spAutoFit/>
          </a:bodyPr>
          <a:lstStyle/>
          <a:p>
            <a:pPr marL="37752">
              <a:spcBef>
                <a:spcPts val="267"/>
              </a:spcBef>
            </a:pPr>
            <a:r>
              <a:rPr lang="nl-BE" sz="3270" b="1" spc="-15" dirty="0">
                <a:solidFill>
                  <a:srgbClr val="333333"/>
                </a:solidFill>
                <a:latin typeface="LM Sans 10"/>
                <a:cs typeface="LM Sans 10"/>
              </a:rPr>
              <a:t>Ultrasonic</a:t>
            </a:r>
            <a:r>
              <a:rPr sz="3270" b="1" spc="-15" dirty="0">
                <a:solidFill>
                  <a:srgbClr val="333333"/>
                </a:solidFill>
                <a:latin typeface="LM Sans 10"/>
                <a:cs typeface="LM Sans 10"/>
              </a:rPr>
              <a:t> </a:t>
            </a:r>
            <a:r>
              <a:rPr sz="3270" b="1" spc="-45" dirty="0">
                <a:solidFill>
                  <a:srgbClr val="333333"/>
                </a:solidFill>
                <a:latin typeface="LM Sans 10"/>
                <a:cs typeface="LM Sans 10"/>
              </a:rPr>
              <a:t>Flow</a:t>
            </a:r>
            <a:r>
              <a:rPr sz="3270" b="1" spc="-267"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8" name="object 6"/>
          <p:cNvSpPr/>
          <p:nvPr/>
        </p:nvSpPr>
        <p:spPr>
          <a:xfrm>
            <a:off x="9976978" y="2080705"/>
            <a:ext cx="6570269" cy="4162274"/>
          </a:xfrm>
          <a:prstGeom prst="rect">
            <a:avLst/>
          </a:prstGeom>
          <a:blipFill>
            <a:blip r:embed="rId3" cstate="print"/>
            <a:stretch>
              <a:fillRect/>
            </a:stretch>
          </a:blipFill>
        </p:spPr>
        <p:txBody>
          <a:bodyPr wrap="square" lIns="0" tIns="0" rIns="0" bIns="0" rtlCol="0"/>
          <a:lstStyle/>
          <a:p>
            <a:endParaRPr sz="5351"/>
          </a:p>
        </p:txBody>
      </p:sp>
      <p:sp>
        <p:nvSpPr>
          <p:cNvPr id="9" name="object 7"/>
          <p:cNvSpPr txBox="1"/>
          <p:nvPr/>
        </p:nvSpPr>
        <p:spPr>
          <a:xfrm>
            <a:off x="567084" y="5230186"/>
            <a:ext cx="8993405" cy="3630095"/>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The operating </a:t>
            </a:r>
            <a:r>
              <a:rPr sz="3270" spc="-30" dirty="0">
                <a:solidFill>
                  <a:srgbClr val="333333"/>
                </a:solidFill>
                <a:latin typeface="LM Sans 10"/>
                <a:cs typeface="LM Sans 10"/>
              </a:rPr>
              <a:t>principle </a:t>
            </a:r>
            <a:r>
              <a:rPr sz="3270" spc="-15" dirty="0">
                <a:solidFill>
                  <a:srgbClr val="333333"/>
                </a:solidFill>
                <a:latin typeface="LM Sans 10"/>
                <a:cs typeface="LM Sans 10"/>
              </a:rPr>
              <a:t>of ultrasonic </a:t>
            </a:r>
            <a:r>
              <a:rPr sz="3270" spc="-60" dirty="0">
                <a:solidFill>
                  <a:srgbClr val="333333"/>
                </a:solidFill>
                <a:latin typeface="LM Sans 10"/>
                <a:cs typeface="LM Sans 10"/>
              </a:rPr>
              <a:t>flow </a:t>
            </a:r>
            <a:r>
              <a:rPr sz="3270" spc="-15" dirty="0">
                <a:solidFill>
                  <a:srgbClr val="333333"/>
                </a:solidFill>
                <a:latin typeface="LM Sans 10"/>
                <a:cs typeface="LM Sans 10"/>
              </a:rPr>
              <a:t>meters is to measure the  velocity of sound as it passes through the </a:t>
            </a:r>
            <a:r>
              <a:rPr sz="3270" spc="-30" dirty="0">
                <a:solidFill>
                  <a:srgbClr val="333333"/>
                </a:solidFill>
                <a:latin typeface="LM Sans 10"/>
                <a:cs typeface="LM Sans 10"/>
              </a:rPr>
              <a:t>fluid </a:t>
            </a:r>
            <a:r>
              <a:rPr sz="3270" spc="-45" dirty="0">
                <a:solidFill>
                  <a:srgbClr val="333333"/>
                </a:solidFill>
                <a:latin typeface="LM Sans 10"/>
                <a:cs typeface="LM Sans 10"/>
              </a:rPr>
              <a:t>flowing </a:t>
            </a:r>
            <a:r>
              <a:rPr sz="3270" spc="-15" dirty="0">
                <a:solidFill>
                  <a:srgbClr val="333333"/>
                </a:solidFill>
                <a:latin typeface="LM Sans 10"/>
                <a:cs typeface="LM Sans 10"/>
              </a:rPr>
              <a:t>in a </a:t>
            </a:r>
            <a:r>
              <a:rPr sz="3270" dirty="0">
                <a:solidFill>
                  <a:srgbClr val="333333"/>
                </a:solidFill>
                <a:latin typeface="LM Sans 10"/>
                <a:cs typeface="LM Sans 10"/>
              </a:rPr>
              <a:t>pipe.  </a:t>
            </a:r>
            <a:r>
              <a:rPr sz="3270" spc="-15" dirty="0">
                <a:solidFill>
                  <a:srgbClr val="333333"/>
                </a:solidFill>
                <a:latin typeface="LM Sans 10"/>
                <a:cs typeface="LM Sans 10"/>
              </a:rPr>
              <a:t>Piezoelectric crystals </a:t>
            </a:r>
            <a:r>
              <a:rPr sz="3270" spc="-30" dirty="0">
                <a:solidFill>
                  <a:srgbClr val="333333"/>
                </a:solidFill>
                <a:latin typeface="LM Sans 10"/>
                <a:cs typeface="LM Sans 10"/>
              </a:rPr>
              <a:t>(barium </a:t>
            </a:r>
            <a:r>
              <a:rPr sz="3270" spc="-15" dirty="0">
                <a:solidFill>
                  <a:srgbClr val="333333"/>
                </a:solidFill>
                <a:latin typeface="LM Sans 10"/>
                <a:cs typeface="LM Sans 10"/>
              </a:rPr>
              <a:t>titanate </a:t>
            </a:r>
            <a:r>
              <a:rPr sz="3270" spc="-75" dirty="0">
                <a:solidFill>
                  <a:srgbClr val="333333"/>
                </a:solidFill>
                <a:latin typeface="LM Sans 10"/>
                <a:cs typeface="LM Sans 10"/>
              </a:rPr>
              <a:t>or </a:t>
            </a:r>
            <a:r>
              <a:rPr sz="3270" spc="-15" dirty="0">
                <a:solidFill>
                  <a:srgbClr val="333333"/>
                </a:solidFill>
                <a:latin typeface="LM Sans 10"/>
                <a:cs typeface="LM Sans 10"/>
              </a:rPr>
              <a:t>lead zirconate-titanate)  </a:t>
            </a:r>
            <a:r>
              <a:rPr sz="3270" spc="-60" dirty="0">
                <a:solidFill>
                  <a:srgbClr val="333333"/>
                </a:solidFill>
                <a:latin typeface="LM Sans 10"/>
                <a:cs typeface="LM Sans 10"/>
              </a:rPr>
              <a:t>are </a:t>
            </a:r>
            <a:r>
              <a:rPr sz="3270" spc="-15" dirty="0">
                <a:solidFill>
                  <a:srgbClr val="333333"/>
                </a:solidFill>
                <a:latin typeface="LM Sans 10"/>
                <a:cs typeface="LM Sans 10"/>
              </a:rPr>
              <a:t>used as sound transmitters to send acoustic signals in the </a:t>
            </a:r>
            <a:r>
              <a:rPr sz="3270" spc="-30" dirty="0">
                <a:solidFill>
                  <a:srgbClr val="333333"/>
                </a:solidFill>
                <a:latin typeface="LM Sans 10"/>
                <a:cs typeface="LM Sans 10"/>
              </a:rPr>
              <a:t>fluid  </a:t>
            </a:r>
            <a:r>
              <a:rPr sz="3270" spc="-45" dirty="0">
                <a:solidFill>
                  <a:srgbClr val="333333"/>
                </a:solidFill>
                <a:latin typeface="LM Sans 10"/>
                <a:cs typeface="LM Sans 10"/>
              </a:rPr>
              <a:t>flowing </a:t>
            </a:r>
            <a:r>
              <a:rPr sz="3270" spc="-15" dirty="0">
                <a:solidFill>
                  <a:srgbClr val="333333"/>
                </a:solidFill>
                <a:latin typeface="LM Sans 10"/>
                <a:cs typeface="LM Sans 10"/>
              </a:rPr>
              <a:t>in the </a:t>
            </a:r>
            <a:r>
              <a:rPr sz="3270" dirty="0">
                <a:solidFill>
                  <a:srgbClr val="333333"/>
                </a:solidFill>
                <a:latin typeface="LM Sans 10"/>
                <a:cs typeface="LM Sans 10"/>
              </a:rPr>
              <a:t>pipe </a:t>
            </a:r>
            <a:r>
              <a:rPr sz="3270" spc="-15" dirty="0">
                <a:solidFill>
                  <a:srgbClr val="333333"/>
                </a:solidFill>
                <a:latin typeface="LM Sans 10"/>
                <a:cs typeface="LM Sans 10"/>
              </a:rPr>
              <a:t>to receivers that </a:t>
            </a:r>
            <a:r>
              <a:rPr sz="3270" spc="-60" dirty="0">
                <a:solidFill>
                  <a:srgbClr val="333333"/>
                </a:solidFill>
                <a:latin typeface="LM Sans 10"/>
                <a:cs typeface="LM Sans 10"/>
              </a:rPr>
              <a:t>are </a:t>
            </a:r>
            <a:r>
              <a:rPr sz="3270" spc="-15" dirty="0">
                <a:solidFill>
                  <a:srgbClr val="333333"/>
                </a:solidFill>
                <a:latin typeface="LM Sans 10"/>
                <a:cs typeface="LM Sans 10"/>
              </a:rPr>
              <a:t>also piezoelectric</a:t>
            </a:r>
            <a:r>
              <a:rPr sz="3270" spc="179" dirty="0">
                <a:solidFill>
                  <a:srgbClr val="333333"/>
                </a:solidFill>
                <a:latin typeface="LM Sans 10"/>
                <a:cs typeface="LM Sans 10"/>
              </a:rPr>
              <a:t> </a:t>
            </a:r>
            <a:r>
              <a:rPr sz="3270" spc="-15" dirty="0">
                <a:solidFill>
                  <a:srgbClr val="333333"/>
                </a:solidFill>
                <a:latin typeface="LM Sans 10"/>
                <a:cs typeface="LM Sans 10"/>
              </a:rPr>
              <a:t>crystals.</a:t>
            </a:r>
            <a:endParaRPr sz="3270" dirty="0">
              <a:latin typeface="LM Sans 10"/>
              <a:cs typeface="LM Sans 10"/>
            </a:endParaRPr>
          </a:p>
        </p:txBody>
      </p:sp>
      <p:sp>
        <p:nvSpPr>
          <p:cNvPr id="2" name="Date Placeholder 3">
            <a:extLst>
              <a:ext uri="{FF2B5EF4-FFF2-40B4-BE49-F238E27FC236}">
                <a16:creationId xmlns:a16="http://schemas.microsoft.com/office/drawing/2014/main" id="{0DF1B614-6B3F-9DDA-9C6C-9C72A504D33E}"/>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472659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CB8D44-8606-4C09-B7A7-DFCFB7F58DC8}"/>
              </a:ext>
            </a:extLst>
          </p:cNvPr>
          <p:cNvSpPr>
            <a:spLocks noGrp="1"/>
          </p:cNvSpPr>
          <p:nvPr>
            <p:ph type="body" sz="quarter" idx="17"/>
          </p:nvPr>
        </p:nvSpPr>
        <p:spPr>
          <a:xfrm>
            <a:off x="8757138" y="2354401"/>
            <a:ext cx="8868622" cy="6103800"/>
          </a:xfrm>
        </p:spPr>
        <p:txBody>
          <a:bodyPr>
            <a:normAutofit fontScale="92500" lnSpcReduction="10000"/>
          </a:bodyPr>
          <a:lstStyle/>
          <a:p>
            <a:pPr marL="0" indent="0">
              <a:buNone/>
            </a:pPr>
            <a:r>
              <a:rPr lang="nl-BE" dirty="0"/>
              <a:t>Een ultrasone straal van een bepaalde frequentie wordt gegenereerd door een repetitieve spanningspuls. Deze transmissie gaat eerst van de Downstream (blauwe) transducer naar de Upstream transducer (rood). De transmissie wordt vervolgens in omgekeerde richting uitgevoerd en van de Upstream-transducer (rood) naar de Downstream-transducer (blauw) gestuurd. </a:t>
            </a:r>
          </a:p>
          <a:p>
            <a:pPr marL="0" indent="0">
              <a:buNone/>
            </a:pPr>
            <a:r>
              <a:rPr lang="nl-BE" dirty="0"/>
              <a:t>De snelheid waarmee de echografie door de vloeistof wordt overgebracht, wordt enigszins versneld door de snelheid van de vloeistof door de pijp. Het daaropvolgende tijdsverschil T1 – T2 is direct evenredig met de vloeistofstroomsnelheid.</a:t>
            </a:r>
            <a:endParaRPr lang="en-GB" dirty="0"/>
          </a:p>
        </p:txBody>
      </p:sp>
      <p:sp>
        <p:nvSpPr>
          <p:cNvPr id="6" name="Title 5">
            <a:extLst>
              <a:ext uri="{FF2B5EF4-FFF2-40B4-BE49-F238E27FC236}">
                <a16:creationId xmlns:a16="http://schemas.microsoft.com/office/drawing/2014/main" id="{C54A8DA8-768D-420A-9CF3-BF6AB91F868B}"/>
              </a:ext>
            </a:extLst>
          </p:cNvPr>
          <p:cNvSpPr>
            <a:spLocks noGrp="1"/>
          </p:cNvSpPr>
          <p:nvPr>
            <p:ph type="title"/>
          </p:nvPr>
        </p:nvSpPr>
        <p:spPr/>
        <p:txBody>
          <a:bodyPr/>
          <a:lstStyle/>
          <a:p>
            <a:r>
              <a:rPr lang="nl-BE" dirty="0"/>
              <a:t>ULTRASONE DEBIETMETING (UD)</a:t>
            </a:r>
            <a:endParaRPr lang="en-GB" dirty="0"/>
          </a:p>
        </p:txBody>
      </p:sp>
      <p:sp>
        <p:nvSpPr>
          <p:cNvPr id="5" name="Slide Number Placeholder 4">
            <a:extLst>
              <a:ext uri="{FF2B5EF4-FFF2-40B4-BE49-F238E27FC236}">
                <a16:creationId xmlns:a16="http://schemas.microsoft.com/office/drawing/2014/main" id="{55032492-E727-4EC2-B663-098F8975C485}"/>
              </a:ext>
            </a:extLst>
          </p:cNvPr>
          <p:cNvSpPr>
            <a:spLocks noGrp="1"/>
          </p:cNvSpPr>
          <p:nvPr>
            <p:ph type="sldNum" sz="quarter" idx="4"/>
          </p:nvPr>
        </p:nvSpPr>
        <p:spPr/>
        <p:txBody>
          <a:bodyPr/>
          <a:lstStyle/>
          <a:p>
            <a:fld id="{C0F550FA-FCCC-4A7D-8E1A-87BCAA2E5874}" type="slidenum">
              <a:rPr lang="en-GB" smtClean="0"/>
              <a:pPr/>
              <a:t>37</a:t>
            </a:fld>
            <a:endParaRPr lang="en-GB"/>
          </a:p>
        </p:txBody>
      </p:sp>
      <p:pic>
        <p:nvPicPr>
          <p:cNvPr id="12" name="Picture Placeholder 11">
            <a:extLst>
              <a:ext uri="{FF2B5EF4-FFF2-40B4-BE49-F238E27FC236}">
                <a16:creationId xmlns:a16="http://schemas.microsoft.com/office/drawing/2014/main" id="{82E9CB00-3713-4173-84C4-ABA9C98666C7}"/>
              </a:ext>
            </a:extLst>
          </p:cNvPr>
          <p:cNvPicPr>
            <a:picLocks noGrp="1" noChangeAspect="1"/>
          </p:cNvPicPr>
          <p:nvPr>
            <p:ph type="pic" sz="quarter" idx="4294967295"/>
          </p:nvPr>
        </p:nvPicPr>
        <p:blipFill rotWithShape="1">
          <a:blip r:embed="rId2"/>
          <a:srcRect l="6526" r="6001"/>
          <a:stretch/>
        </p:blipFill>
        <p:spPr>
          <a:xfrm>
            <a:off x="0" y="2278064"/>
            <a:ext cx="8615445" cy="5467960"/>
          </a:xfrm>
        </p:spPr>
      </p:pic>
      <p:sp>
        <p:nvSpPr>
          <p:cNvPr id="2" name="Date Placeholder 3">
            <a:extLst>
              <a:ext uri="{FF2B5EF4-FFF2-40B4-BE49-F238E27FC236}">
                <a16:creationId xmlns:a16="http://schemas.microsoft.com/office/drawing/2014/main" id="{087F07F8-DD61-BDD8-7BDA-BE99D6A37557}"/>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2723867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Velocity-type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38</a:t>
            </a:fld>
            <a:endParaRPr lang="en-GB" dirty="0"/>
          </a:p>
        </p:txBody>
      </p:sp>
      <p:sp>
        <p:nvSpPr>
          <p:cNvPr id="7" name="object 5"/>
          <p:cNvSpPr txBox="1"/>
          <p:nvPr/>
        </p:nvSpPr>
        <p:spPr>
          <a:xfrm>
            <a:off x="407034" y="2207656"/>
            <a:ext cx="4333752" cy="537521"/>
          </a:xfrm>
          <a:prstGeom prst="rect">
            <a:avLst/>
          </a:prstGeom>
        </p:spPr>
        <p:txBody>
          <a:bodyPr vert="horz" wrap="square" lIns="0" tIns="33975" rIns="0" bIns="0" rtlCol="0">
            <a:spAutoFit/>
          </a:bodyPr>
          <a:lstStyle/>
          <a:p>
            <a:pPr marL="37752">
              <a:spcBef>
                <a:spcPts val="267"/>
              </a:spcBef>
            </a:pPr>
            <a:r>
              <a:rPr lang="nl-BE" sz="3270" b="1" spc="-15" dirty="0">
                <a:solidFill>
                  <a:srgbClr val="333333"/>
                </a:solidFill>
                <a:latin typeface="LM Sans 10"/>
                <a:cs typeface="LM Sans 10"/>
              </a:rPr>
              <a:t>Ultrasonic</a:t>
            </a:r>
            <a:r>
              <a:rPr sz="3270" b="1" spc="-15" dirty="0">
                <a:solidFill>
                  <a:srgbClr val="333333"/>
                </a:solidFill>
                <a:latin typeface="LM Sans 10"/>
                <a:cs typeface="LM Sans 10"/>
              </a:rPr>
              <a:t> </a:t>
            </a:r>
            <a:r>
              <a:rPr sz="3270" b="1" spc="-45" dirty="0">
                <a:solidFill>
                  <a:srgbClr val="333333"/>
                </a:solidFill>
                <a:latin typeface="LM Sans 10"/>
                <a:cs typeface="LM Sans 10"/>
              </a:rPr>
              <a:t>Flow</a:t>
            </a:r>
            <a:r>
              <a:rPr sz="3270" b="1" spc="-267"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10" name="object 6"/>
          <p:cNvSpPr/>
          <p:nvPr/>
        </p:nvSpPr>
        <p:spPr>
          <a:xfrm>
            <a:off x="5172075" y="1915516"/>
            <a:ext cx="11557011" cy="3935147"/>
          </a:xfrm>
          <a:prstGeom prst="rect">
            <a:avLst/>
          </a:prstGeom>
          <a:blipFill>
            <a:blip r:embed="rId2" cstate="print"/>
            <a:stretch>
              <a:fillRect/>
            </a:stretch>
          </a:blipFill>
        </p:spPr>
        <p:txBody>
          <a:bodyPr wrap="square" lIns="0" tIns="0" rIns="0" bIns="0" rtlCol="0"/>
          <a:lstStyle/>
          <a:p>
            <a:endParaRPr sz="5351"/>
          </a:p>
        </p:txBody>
      </p:sp>
      <p:sp>
        <p:nvSpPr>
          <p:cNvPr id="11" name="object 7"/>
          <p:cNvSpPr txBox="1"/>
          <p:nvPr/>
        </p:nvSpPr>
        <p:spPr>
          <a:xfrm>
            <a:off x="2549769" y="6094281"/>
            <a:ext cx="14179317" cy="3111812"/>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Delta time of flight (TOF) technique: </a:t>
            </a:r>
            <a:r>
              <a:rPr sz="3270" spc="-45" dirty="0">
                <a:solidFill>
                  <a:srgbClr val="333333"/>
                </a:solidFill>
                <a:latin typeface="LM Sans 10"/>
                <a:cs typeface="LM Sans 10"/>
              </a:rPr>
              <a:t>Transducer </a:t>
            </a:r>
            <a:r>
              <a:rPr sz="3270" spc="-30" dirty="0">
                <a:solidFill>
                  <a:srgbClr val="333333"/>
                </a:solidFill>
                <a:latin typeface="LM Sans 10"/>
                <a:cs typeface="LM Sans 10"/>
              </a:rPr>
              <a:t>A </a:t>
            </a:r>
            <a:r>
              <a:rPr sz="3270" spc="-15" dirty="0">
                <a:solidFill>
                  <a:srgbClr val="333333"/>
                </a:solidFill>
                <a:latin typeface="LM Sans 10"/>
                <a:cs typeface="LM Sans 10"/>
              </a:rPr>
              <a:t>generates  ultrasonic pulses that </a:t>
            </a:r>
            <a:r>
              <a:rPr sz="3270" spc="-60" dirty="0">
                <a:solidFill>
                  <a:srgbClr val="333333"/>
                </a:solidFill>
                <a:latin typeface="LM Sans 10"/>
                <a:cs typeface="LM Sans 10"/>
              </a:rPr>
              <a:t>are </a:t>
            </a:r>
            <a:r>
              <a:rPr sz="3270" spc="-15" dirty="0">
                <a:solidFill>
                  <a:srgbClr val="333333"/>
                </a:solidFill>
                <a:latin typeface="LM Sans 10"/>
                <a:cs typeface="LM Sans 10"/>
              </a:rPr>
              <a:t>directed </a:t>
            </a:r>
            <a:r>
              <a:rPr sz="3270" spc="-75" dirty="0">
                <a:solidFill>
                  <a:srgbClr val="333333"/>
                </a:solidFill>
                <a:latin typeface="LM Sans 10"/>
                <a:cs typeface="LM Sans 10"/>
              </a:rPr>
              <a:t>toward </a:t>
            </a:r>
            <a:r>
              <a:rPr sz="3270" spc="-15" dirty="0">
                <a:solidFill>
                  <a:srgbClr val="333333"/>
                </a:solidFill>
                <a:latin typeface="LM Sans 10"/>
                <a:cs typeface="LM Sans 10"/>
              </a:rPr>
              <a:t>transducer B. </a:t>
            </a:r>
            <a:r>
              <a:rPr sz="3270" spc="-30" dirty="0">
                <a:solidFill>
                  <a:srgbClr val="333333"/>
                </a:solidFill>
                <a:latin typeface="LM Sans 10"/>
                <a:cs typeface="LM Sans 10"/>
              </a:rPr>
              <a:t>When </a:t>
            </a:r>
            <a:r>
              <a:rPr sz="3270" spc="-15" dirty="0">
                <a:solidFill>
                  <a:srgbClr val="333333"/>
                </a:solidFill>
                <a:latin typeface="LM Sans 10"/>
                <a:cs typeface="LM Sans 10"/>
              </a:rPr>
              <a:t>the  first pulse is applied to transducer A, a </a:t>
            </a:r>
            <a:r>
              <a:rPr sz="3270" spc="-45" dirty="0">
                <a:solidFill>
                  <a:srgbClr val="333333"/>
                </a:solidFill>
                <a:latin typeface="LM Sans 10"/>
                <a:cs typeface="LM Sans 10"/>
              </a:rPr>
              <a:t>start </a:t>
            </a:r>
            <a:r>
              <a:rPr sz="3270" spc="-15" dirty="0">
                <a:solidFill>
                  <a:srgbClr val="333333"/>
                </a:solidFill>
                <a:latin typeface="LM Sans 10"/>
                <a:cs typeface="LM Sans 10"/>
              </a:rPr>
              <a:t>signal </a:t>
            </a:r>
            <a:r>
              <a:rPr sz="3270" spc="-45" dirty="0">
                <a:solidFill>
                  <a:srgbClr val="333333"/>
                </a:solidFill>
                <a:latin typeface="LM Sans 10"/>
                <a:cs typeface="LM Sans 10"/>
              </a:rPr>
              <a:t>marks </a:t>
            </a:r>
            <a:r>
              <a:rPr sz="3270" spc="-15" dirty="0">
                <a:solidFill>
                  <a:srgbClr val="333333"/>
                </a:solidFill>
                <a:latin typeface="LM Sans 10"/>
                <a:cs typeface="LM Sans 10"/>
              </a:rPr>
              <a:t>the  beginning of the </a:t>
            </a:r>
            <a:r>
              <a:rPr sz="3270" spc="-30" dirty="0">
                <a:solidFill>
                  <a:srgbClr val="333333"/>
                </a:solidFill>
                <a:latin typeface="LM Sans 10"/>
                <a:cs typeface="LM Sans 10"/>
              </a:rPr>
              <a:t>TOF </a:t>
            </a:r>
            <a:r>
              <a:rPr sz="3270" spc="-15" dirty="0">
                <a:solidFill>
                  <a:srgbClr val="333333"/>
                </a:solidFill>
                <a:latin typeface="LM Sans 10"/>
                <a:cs typeface="LM Sans 10"/>
              </a:rPr>
              <a:t>measurement. </a:t>
            </a:r>
            <a:r>
              <a:rPr sz="3270" spc="-30" dirty="0">
                <a:solidFill>
                  <a:srgbClr val="333333"/>
                </a:solidFill>
                <a:latin typeface="LM Sans 10"/>
                <a:cs typeface="LM Sans 10"/>
              </a:rPr>
              <a:t>On </a:t>
            </a:r>
            <a:r>
              <a:rPr sz="3270" spc="-15" dirty="0">
                <a:solidFill>
                  <a:srgbClr val="333333"/>
                </a:solidFill>
                <a:latin typeface="LM Sans 10"/>
                <a:cs typeface="LM Sans 10"/>
              </a:rPr>
              <a:t>the receiver side,  transducer </a:t>
            </a:r>
            <a:r>
              <a:rPr sz="3270" spc="-30" dirty="0">
                <a:solidFill>
                  <a:srgbClr val="333333"/>
                </a:solidFill>
                <a:latin typeface="LM Sans 10"/>
                <a:cs typeface="LM Sans 10"/>
              </a:rPr>
              <a:t>B </a:t>
            </a:r>
            <a:r>
              <a:rPr sz="3270" spc="-15" dirty="0">
                <a:solidFill>
                  <a:srgbClr val="333333"/>
                </a:solidFill>
                <a:latin typeface="LM Sans 10"/>
                <a:cs typeface="LM Sans 10"/>
              </a:rPr>
              <a:t>and the related signal processing electronics detect  the incoming </a:t>
            </a:r>
            <a:r>
              <a:rPr sz="3270" spc="-45" dirty="0">
                <a:solidFill>
                  <a:srgbClr val="333333"/>
                </a:solidFill>
                <a:latin typeface="LM Sans 10"/>
                <a:cs typeface="LM Sans 10"/>
              </a:rPr>
              <a:t>wave </a:t>
            </a:r>
            <a:r>
              <a:rPr sz="3270" spc="-15" dirty="0">
                <a:solidFill>
                  <a:srgbClr val="333333"/>
                </a:solidFill>
                <a:latin typeface="LM Sans 10"/>
                <a:cs typeface="LM Sans 10"/>
              </a:rPr>
              <a:t>and generate a stop pulse to </a:t>
            </a:r>
            <a:r>
              <a:rPr sz="3270" spc="-45" dirty="0">
                <a:solidFill>
                  <a:srgbClr val="333333"/>
                </a:solidFill>
                <a:latin typeface="LM Sans 10"/>
                <a:cs typeface="LM Sans 10"/>
              </a:rPr>
              <a:t>mark </a:t>
            </a:r>
            <a:r>
              <a:rPr sz="3270" spc="-15" dirty="0">
                <a:solidFill>
                  <a:srgbClr val="333333"/>
                </a:solidFill>
                <a:latin typeface="LM Sans 10"/>
                <a:cs typeface="LM Sans 10"/>
              </a:rPr>
              <a:t>the time  when an ultrasonic pulse is received. (Source: </a:t>
            </a:r>
            <a:r>
              <a:rPr sz="3270" spc="-75" dirty="0">
                <a:solidFill>
                  <a:srgbClr val="333333"/>
                </a:solidFill>
                <a:latin typeface="LM Sans 10"/>
                <a:cs typeface="LM Sans 10"/>
              </a:rPr>
              <a:t>Texas</a:t>
            </a:r>
            <a:r>
              <a:rPr sz="3270" spc="594" dirty="0">
                <a:solidFill>
                  <a:srgbClr val="333333"/>
                </a:solidFill>
                <a:latin typeface="LM Sans 10"/>
                <a:cs typeface="LM Sans 10"/>
              </a:rPr>
              <a:t> </a:t>
            </a:r>
            <a:r>
              <a:rPr sz="3270" spc="-15" dirty="0">
                <a:solidFill>
                  <a:srgbClr val="333333"/>
                </a:solidFill>
                <a:latin typeface="LM Sans 10"/>
                <a:cs typeface="LM Sans 10"/>
              </a:rPr>
              <a:t>Instruments)</a:t>
            </a:r>
            <a:endParaRPr sz="3270" dirty="0">
              <a:latin typeface="LM Sans 10"/>
              <a:cs typeface="LM Sans 10"/>
            </a:endParaRPr>
          </a:p>
        </p:txBody>
      </p:sp>
      <p:sp>
        <p:nvSpPr>
          <p:cNvPr id="2" name="Date Placeholder 3">
            <a:extLst>
              <a:ext uri="{FF2B5EF4-FFF2-40B4-BE49-F238E27FC236}">
                <a16:creationId xmlns:a16="http://schemas.microsoft.com/office/drawing/2014/main" id="{4B546844-A661-C0C1-00D7-3B8483DEE731}"/>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679097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Velocity-type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39</a:t>
            </a:fld>
            <a:endParaRPr lang="en-GB" dirty="0"/>
          </a:p>
        </p:txBody>
      </p:sp>
      <p:sp>
        <p:nvSpPr>
          <p:cNvPr id="7" name="object 5"/>
          <p:cNvSpPr txBox="1"/>
          <p:nvPr/>
        </p:nvSpPr>
        <p:spPr>
          <a:xfrm>
            <a:off x="9836991" y="2138356"/>
            <a:ext cx="4333752" cy="537521"/>
          </a:xfrm>
          <a:prstGeom prst="rect">
            <a:avLst/>
          </a:prstGeom>
        </p:spPr>
        <p:txBody>
          <a:bodyPr vert="horz" wrap="square" lIns="0" tIns="33975" rIns="0" bIns="0" rtlCol="0">
            <a:spAutoFit/>
          </a:bodyPr>
          <a:lstStyle/>
          <a:p>
            <a:pPr marL="37752">
              <a:spcBef>
                <a:spcPts val="267"/>
              </a:spcBef>
            </a:pPr>
            <a:r>
              <a:rPr lang="nl-BE" sz="3270" b="1" spc="-15" dirty="0">
                <a:solidFill>
                  <a:srgbClr val="333333"/>
                </a:solidFill>
                <a:latin typeface="LM Sans 10"/>
                <a:cs typeface="LM Sans 10"/>
              </a:rPr>
              <a:t>Ultrasonic</a:t>
            </a:r>
            <a:r>
              <a:rPr sz="3270" b="1" spc="-15" dirty="0">
                <a:solidFill>
                  <a:srgbClr val="333333"/>
                </a:solidFill>
                <a:latin typeface="LM Sans 10"/>
                <a:cs typeface="LM Sans 10"/>
              </a:rPr>
              <a:t> </a:t>
            </a:r>
            <a:r>
              <a:rPr sz="3270" b="1" spc="-45" dirty="0">
                <a:solidFill>
                  <a:srgbClr val="333333"/>
                </a:solidFill>
                <a:latin typeface="LM Sans 10"/>
                <a:cs typeface="LM Sans 10"/>
              </a:rPr>
              <a:t>Flow</a:t>
            </a:r>
            <a:r>
              <a:rPr sz="3270" b="1" spc="-267"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8" name="object 4"/>
          <p:cNvSpPr/>
          <p:nvPr/>
        </p:nvSpPr>
        <p:spPr>
          <a:xfrm>
            <a:off x="4054284" y="3251610"/>
            <a:ext cx="5813363" cy="4082273"/>
          </a:xfrm>
          <a:prstGeom prst="rect">
            <a:avLst/>
          </a:prstGeom>
          <a:blipFill>
            <a:blip r:embed="rId2" cstate="print"/>
            <a:stretch>
              <a:fillRect/>
            </a:stretch>
          </a:blipFill>
        </p:spPr>
        <p:txBody>
          <a:bodyPr wrap="square" lIns="0" tIns="0" rIns="0" bIns="0" rtlCol="0"/>
          <a:lstStyle/>
          <a:p>
            <a:endParaRPr sz="5351"/>
          </a:p>
        </p:txBody>
      </p:sp>
      <p:sp>
        <p:nvSpPr>
          <p:cNvPr id="9" name="object 5"/>
          <p:cNvSpPr txBox="1"/>
          <p:nvPr/>
        </p:nvSpPr>
        <p:spPr>
          <a:xfrm>
            <a:off x="5398097" y="7575935"/>
            <a:ext cx="3125738" cy="447994"/>
          </a:xfrm>
          <a:prstGeom prst="rect">
            <a:avLst/>
          </a:prstGeom>
        </p:spPr>
        <p:txBody>
          <a:bodyPr vert="horz" wrap="square" lIns="0" tIns="35864" rIns="0" bIns="0" rtlCol="0">
            <a:spAutoFit/>
          </a:bodyPr>
          <a:lstStyle/>
          <a:p>
            <a:pPr marL="37752">
              <a:spcBef>
                <a:spcPts val="282"/>
              </a:spcBef>
            </a:pPr>
            <a:r>
              <a:rPr sz="2676" spc="-15" dirty="0">
                <a:solidFill>
                  <a:srgbClr val="333333"/>
                </a:solidFill>
                <a:latin typeface="LM Sans 9"/>
                <a:cs typeface="LM Sans 9"/>
              </a:rPr>
              <a:t>Clamp-on </a:t>
            </a:r>
            <a:r>
              <a:rPr sz="2676" spc="-45" dirty="0">
                <a:solidFill>
                  <a:srgbClr val="333333"/>
                </a:solidFill>
                <a:latin typeface="LM Sans 9"/>
                <a:cs typeface="LM Sans 9"/>
              </a:rPr>
              <a:t>flow</a:t>
            </a:r>
            <a:r>
              <a:rPr sz="2676" spc="-119" dirty="0">
                <a:solidFill>
                  <a:srgbClr val="333333"/>
                </a:solidFill>
                <a:latin typeface="LM Sans 9"/>
                <a:cs typeface="LM Sans 9"/>
              </a:rPr>
              <a:t> </a:t>
            </a:r>
            <a:r>
              <a:rPr sz="2676" spc="-15" dirty="0">
                <a:solidFill>
                  <a:srgbClr val="333333"/>
                </a:solidFill>
                <a:latin typeface="LM Sans 9"/>
                <a:cs typeface="LM Sans 9"/>
              </a:rPr>
              <a:t>meter</a:t>
            </a:r>
            <a:endParaRPr sz="2676">
              <a:latin typeface="LM Sans 9"/>
              <a:cs typeface="LM Sans 9"/>
            </a:endParaRPr>
          </a:p>
        </p:txBody>
      </p:sp>
      <p:sp>
        <p:nvSpPr>
          <p:cNvPr id="12" name="object 6"/>
          <p:cNvSpPr/>
          <p:nvPr/>
        </p:nvSpPr>
        <p:spPr>
          <a:xfrm>
            <a:off x="10737812" y="3394454"/>
            <a:ext cx="3130194" cy="3937587"/>
          </a:xfrm>
          <a:prstGeom prst="rect">
            <a:avLst/>
          </a:prstGeom>
          <a:blipFill>
            <a:blip r:embed="rId3" cstate="print"/>
            <a:stretch>
              <a:fillRect/>
            </a:stretch>
          </a:blipFill>
        </p:spPr>
        <p:txBody>
          <a:bodyPr wrap="square" lIns="0" tIns="0" rIns="0" bIns="0" rtlCol="0"/>
          <a:lstStyle/>
          <a:p>
            <a:endParaRPr sz="5351"/>
          </a:p>
        </p:txBody>
      </p:sp>
      <p:sp>
        <p:nvSpPr>
          <p:cNvPr id="13" name="object 7"/>
          <p:cNvSpPr txBox="1"/>
          <p:nvPr/>
        </p:nvSpPr>
        <p:spPr>
          <a:xfrm>
            <a:off x="11074029" y="7575935"/>
            <a:ext cx="2619882" cy="447994"/>
          </a:xfrm>
          <a:prstGeom prst="rect">
            <a:avLst/>
          </a:prstGeom>
        </p:spPr>
        <p:txBody>
          <a:bodyPr vert="horz" wrap="square" lIns="0" tIns="35864" rIns="0" bIns="0" rtlCol="0">
            <a:spAutoFit/>
          </a:bodyPr>
          <a:lstStyle/>
          <a:p>
            <a:pPr marL="37752">
              <a:spcBef>
                <a:spcPts val="282"/>
              </a:spcBef>
            </a:pPr>
            <a:r>
              <a:rPr sz="2676" spc="-15" dirty="0">
                <a:solidFill>
                  <a:srgbClr val="333333"/>
                </a:solidFill>
                <a:latin typeface="LM Sans 9"/>
                <a:cs typeface="LM Sans 9"/>
              </a:rPr>
              <a:t>In-line </a:t>
            </a:r>
            <a:r>
              <a:rPr sz="2676" spc="-45" dirty="0">
                <a:solidFill>
                  <a:srgbClr val="333333"/>
                </a:solidFill>
                <a:latin typeface="LM Sans 9"/>
                <a:cs typeface="LM Sans 9"/>
              </a:rPr>
              <a:t>flow</a:t>
            </a:r>
            <a:r>
              <a:rPr sz="2676" spc="-119" dirty="0">
                <a:solidFill>
                  <a:srgbClr val="333333"/>
                </a:solidFill>
                <a:latin typeface="LM Sans 9"/>
                <a:cs typeface="LM Sans 9"/>
              </a:rPr>
              <a:t> </a:t>
            </a:r>
            <a:r>
              <a:rPr sz="2676" spc="-15" dirty="0">
                <a:solidFill>
                  <a:srgbClr val="333333"/>
                </a:solidFill>
                <a:latin typeface="LM Sans 9"/>
                <a:cs typeface="LM Sans 9"/>
              </a:rPr>
              <a:t>meter</a:t>
            </a:r>
            <a:endParaRPr sz="2676">
              <a:latin typeface="LM Sans 9"/>
              <a:cs typeface="LM Sans 9"/>
            </a:endParaRPr>
          </a:p>
        </p:txBody>
      </p:sp>
      <p:sp>
        <p:nvSpPr>
          <p:cNvPr id="2" name="Date Placeholder 3">
            <a:extLst>
              <a:ext uri="{FF2B5EF4-FFF2-40B4-BE49-F238E27FC236}">
                <a16:creationId xmlns:a16="http://schemas.microsoft.com/office/drawing/2014/main" id="{377A4F91-773E-E65D-B158-CF7E1474AB31}"/>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2070773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296D03-569E-F37A-817F-406720F5ADCF}"/>
              </a:ext>
            </a:extLst>
          </p:cNvPr>
          <p:cNvSpPr>
            <a:spLocks noGrp="1"/>
          </p:cNvSpPr>
          <p:nvPr>
            <p:ph type="body" sz="quarter" idx="17"/>
          </p:nvPr>
        </p:nvSpPr>
        <p:spPr>
          <a:xfrm>
            <a:off x="1050131" y="2354401"/>
            <a:ext cx="10416256" cy="6103800"/>
          </a:xfrm>
        </p:spPr>
        <p:txBody>
          <a:bodyPr/>
          <a:lstStyle/>
          <a:p>
            <a:pPr marL="615968" marR="346054" indent="-342900">
              <a:lnSpc>
                <a:spcPct val="102600"/>
              </a:lnSpc>
              <a:spcBef>
                <a:spcPts val="595"/>
              </a:spcBef>
              <a:buClr>
                <a:srgbClr val="4B81AE"/>
              </a:buClr>
              <a:buFont typeface="Arial" charset="0"/>
              <a:buChar char="•"/>
              <a:tabLst>
                <a:tab pos="625415" algn="l"/>
              </a:tabLst>
            </a:pPr>
            <a:r>
              <a:rPr lang="nl-NL" sz="3600" spc="-20" dirty="0">
                <a:solidFill>
                  <a:srgbClr val="333333"/>
                </a:solidFill>
                <a:latin typeface="LM Sans 10"/>
                <a:cs typeface="LM Sans 10"/>
              </a:rPr>
              <a:t>Om het bereik van een sensorsignaal (bv -10 tot +10mV) aan te passen op het ingangsbereik van een ADC (bv  0..5V) </a:t>
            </a:r>
            <a:endParaRPr lang="nl-NL" sz="3600" spc="-10" dirty="0">
              <a:solidFill>
                <a:srgbClr val="333333"/>
              </a:solidFill>
              <a:latin typeface="LM Sans 10"/>
              <a:cs typeface="LM Sans 10"/>
            </a:endParaRPr>
          </a:p>
          <a:p>
            <a:pPr marL="624156" marR="346054" indent="-351088">
              <a:lnSpc>
                <a:spcPct val="102600"/>
              </a:lnSpc>
              <a:spcBef>
                <a:spcPts val="595"/>
              </a:spcBef>
              <a:buClr>
                <a:srgbClr val="4B81AE"/>
              </a:buClr>
              <a:buFont typeface="Arial"/>
              <a:buChar char="►"/>
              <a:tabLst>
                <a:tab pos="625415" algn="l"/>
              </a:tabLst>
            </a:pPr>
            <a:r>
              <a:rPr lang="nl-NL" sz="3600" spc="-10" dirty="0">
                <a:solidFill>
                  <a:srgbClr val="333333"/>
                </a:solidFill>
                <a:latin typeface="LM Sans 10"/>
                <a:cs typeface="LM Sans 10"/>
              </a:rPr>
              <a:t>verschuiving en vergroting nodig. Kan worden gerealiseerd met operationele versterkers</a:t>
            </a:r>
            <a:endParaRPr lang="nl-NL" sz="3600" dirty="0">
              <a:latin typeface="LM Sans 10"/>
              <a:cs typeface="LM Sans 10"/>
            </a:endParaRPr>
          </a:p>
          <a:p>
            <a:pPr marL="624156" marR="346054" indent="-351088">
              <a:lnSpc>
                <a:spcPct val="102600"/>
              </a:lnSpc>
              <a:spcBef>
                <a:spcPts val="595"/>
              </a:spcBef>
              <a:buClr>
                <a:srgbClr val="4B81AE"/>
              </a:buClr>
              <a:buFont typeface="Arial"/>
              <a:buChar char="►"/>
              <a:tabLst>
                <a:tab pos="625415" algn="l"/>
              </a:tabLst>
            </a:pPr>
            <a:endParaRPr lang="nl-NL" sz="3600" dirty="0">
              <a:latin typeface="LM Sans 10"/>
              <a:cs typeface="LM Sans 10"/>
            </a:endParaRPr>
          </a:p>
          <a:p>
            <a:pPr marL="615968" marR="346054" indent="-342900">
              <a:lnSpc>
                <a:spcPct val="102600"/>
              </a:lnSpc>
              <a:spcBef>
                <a:spcPts val="595"/>
              </a:spcBef>
              <a:buClr>
                <a:srgbClr val="4B81AE"/>
              </a:buClr>
              <a:buFont typeface="Arial" charset="0"/>
              <a:buChar char="•"/>
              <a:tabLst>
                <a:tab pos="625415" algn="l"/>
              </a:tabLst>
            </a:pPr>
            <a:r>
              <a:rPr lang="nl-NL" sz="3600" dirty="0">
                <a:latin typeface="LM Sans 10"/>
                <a:cs typeface="LM Sans 10"/>
              </a:rPr>
              <a:t>Omvorming spanning naar stroom of andersom (bv 0..2 V naar 4-20mA) </a:t>
            </a:r>
          </a:p>
          <a:p>
            <a:pPr marL="624156" marR="60402" indent="-351088">
              <a:lnSpc>
                <a:spcPct val="102600"/>
              </a:lnSpc>
              <a:spcBef>
                <a:spcPts val="595"/>
              </a:spcBef>
              <a:buClr>
                <a:srgbClr val="4B81AE"/>
              </a:buClr>
              <a:buFont typeface="Arial"/>
              <a:buChar char="►"/>
              <a:tabLst>
                <a:tab pos="625415" algn="l"/>
              </a:tabLst>
            </a:pPr>
            <a:r>
              <a:rPr lang="nl-NL" sz="3600" spc="-20" dirty="0">
                <a:solidFill>
                  <a:srgbClr val="333333"/>
                </a:solidFill>
                <a:latin typeface="LM Sans 10"/>
                <a:cs typeface="LM Sans 10"/>
              </a:rPr>
              <a:t>kan worden gerealiseerd met omvormers</a:t>
            </a:r>
            <a:r>
              <a:rPr lang="nl-NL" sz="3600" spc="-10" dirty="0">
                <a:solidFill>
                  <a:srgbClr val="333333"/>
                </a:solidFill>
                <a:latin typeface="LM Sans 10"/>
                <a:cs typeface="LM Sans 10"/>
              </a:rPr>
              <a:t>.</a:t>
            </a:r>
            <a:endParaRPr lang="en-US" dirty="0"/>
          </a:p>
        </p:txBody>
      </p:sp>
      <p:sp>
        <p:nvSpPr>
          <p:cNvPr id="3" name="Title 2">
            <a:extLst>
              <a:ext uri="{FF2B5EF4-FFF2-40B4-BE49-F238E27FC236}">
                <a16:creationId xmlns:a16="http://schemas.microsoft.com/office/drawing/2014/main" id="{1A535E97-940E-8C1C-1AB6-2BE7A46A33E3}"/>
              </a:ext>
            </a:extLst>
          </p:cNvPr>
          <p:cNvSpPr>
            <a:spLocks noGrp="1"/>
          </p:cNvSpPr>
          <p:nvPr>
            <p:ph type="title"/>
          </p:nvPr>
        </p:nvSpPr>
        <p:spPr/>
        <p:txBody>
          <a:bodyPr/>
          <a:lstStyle/>
          <a:p>
            <a:r>
              <a:rPr lang="en-US" dirty="0" err="1"/>
              <a:t>Signaalconditionering</a:t>
            </a:r>
            <a:r>
              <a:rPr lang="en-US" dirty="0"/>
              <a:t> : </a:t>
            </a:r>
            <a:r>
              <a:rPr lang="en-US" dirty="0" err="1"/>
              <a:t>aanpassen</a:t>
            </a:r>
            <a:r>
              <a:rPr lang="en-US" dirty="0"/>
              <a:t> </a:t>
            </a:r>
            <a:r>
              <a:rPr lang="en-US" dirty="0" err="1"/>
              <a:t>signaalwaarde</a:t>
            </a:r>
            <a:r>
              <a:rPr lang="en-US" dirty="0"/>
              <a:t> </a:t>
            </a:r>
            <a:r>
              <a:rPr lang="en-US" dirty="0" err="1"/>
              <a:t>bereik</a:t>
            </a:r>
            <a:endParaRPr lang="en-US" dirty="0"/>
          </a:p>
        </p:txBody>
      </p:sp>
      <p:sp>
        <p:nvSpPr>
          <p:cNvPr id="4" name="Date Placeholder 3">
            <a:extLst>
              <a:ext uri="{FF2B5EF4-FFF2-40B4-BE49-F238E27FC236}">
                <a16:creationId xmlns:a16="http://schemas.microsoft.com/office/drawing/2014/main" id="{5CC5A363-2E55-46CF-5421-0F7115B20213}"/>
              </a:ext>
            </a:extLst>
          </p:cNvPr>
          <p:cNvSpPr>
            <a:spLocks noGrp="1"/>
          </p:cNvSpPr>
          <p:nvPr>
            <p:ph type="dt" sz="half" idx="2"/>
          </p:nvPr>
        </p:nvSpPr>
        <p:spPr/>
        <p:txBody>
          <a:bodyPr/>
          <a:lstStyle/>
          <a:p>
            <a:r>
              <a:rPr lang="nl-BE" dirty="0"/>
              <a:t>Pijler Technologie</a:t>
            </a:r>
          </a:p>
        </p:txBody>
      </p:sp>
      <p:sp>
        <p:nvSpPr>
          <p:cNvPr id="5" name="Slide Number Placeholder 4">
            <a:extLst>
              <a:ext uri="{FF2B5EF4-FFF2-40B4-BE49-F238E27FC236}">
                <a16:creationId xmlns:a16="http://schemas.microsoft.com/office/drawing/2014/main" id="{86E193BD-D5B0-7285-3892-92030F592ECC}"/>
              </a:ext>
            </a:extLst>
          </p:cNvPr>
          <p:cNvSpPr>
            <a:spLocks noGrp="1"/>
          </p:cNvSpPr>
          <p:nvPr>
            <p:ph type="sldNum" sz="quarter" idx="4"/>
          </p:nvPr>
        </p:nvSpPr>
        <p:spPr/>
        <p:txBody>
          <a:bodyPr/>
          <a:lstStyle/>
          <a:p>
            <a:fld id="{B7527A74-2D87-4307-9531-5A57D9647EEB}" type="slidenum">
              <a:rPr lang="nl-BE" smtClean="0"/>
              <a:pPr/>
              <a:t>4</a:t>
            </a:fld>
            <a:endParaRPr lang="nl-BE" dirty="0"/>
          </a:p>
        </p:txBody>
      </p:sp>
      <p:pic>
        <p:nvPicPr>
          <p:cNvPr id="6" name="Picture 2" descr="https://tse2.mm.bing.net/th?id=OIP.KkZona1wnbbAI7pEdmiLLQHaC2&amp;pid=Api">
            <a:extLst>
              <a:ext uri="{FF2B5EF4-FFF2-40B4-BE49-F238E27FC236}">
                <a16:creationId xmlns:a16="http://schemas.microsoft.com/office/drawing/2014/main" id="{865639A2-4392-DC21-C3B6-D6F38CF5E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6387" y="2448044"/>
            <a:ext cx="6028470" cy="2314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OCON universal signal converter">
            <a:extLst>
              <a:ext uri="{FF2B5EF4-FFF2-40B4-BE49-F238E27FC236}">
                <a16:creationId xmlns:a16="http://schemas.microsoft.com/office/drawing/2014/main" id="{51CC96BF-25C0-5831-EE7C-2E30E633D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6722" y="5605740"/>
            <a:ext cx="3163087" cy="316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2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C016F8-3190-4EC1-B45D-CDC531A4A4AF}"/>
              </a:ext>
            </a:extLst>
          </p:cNvPr>
          <p:cNvSpPr>
            <a:spLocks noGrp="1"/>
          </p:cNvSpPr>
          <p:nvPr>
            <p:ph type="title"/>
          </p:nvPr>
        </p:nvSpPr>
        <p:spPr/>
        <p:txBody>
          <a:bodyPr/>
          <a:lstStyle/>
          <a:p>
            <a:r>
              <a:rPr lang="nl-BE" dirty="0"/>
              <a:t>U-1000MKII</a:t>
            </a:r>
            <a:endParaRPr lang="en-GB" dirty="0"/>
          </a:p>
        </p:txBody>
      </p:sp>
      <p:pic>
        <p:nvPicPr>
          <p:cNvPr id="3" name="Picture 2">
            <a:extLst>
              <a:ext uri="{FF2B5EF4-FFF2-40B4-BE49-F238E27FC236}">
                <a16:creationId xmlns:a16="http://schemas.microsoft.com/office/drawing/2014/main" id="{94D3A7F0-2ACC-4B1C-A198-5969BE4251F2}"/>
              </a:ext>
            </a:extLst>
          </p:cNvPr>
          <p:cNvPicPr>
            <a:picLocks noChangeAspect="1"/>
          </p:cNvPicPr>
          <p:nvPr/>
        </p:nvPicPr>
        <p:blipFill>
          <a:blip r:embed="rId3"/>
          <a:stretch>
            <a:fillRect/>
          </a:stretch>
        </p:blipFill>
        <p:spPr>
          <a:xfrm>
            <a:off x="1436741" y="1956309"/>
            <a:ext cx="13249416" cy="7136988"/>
          </a:xfrm>
          <a:prstGeom prst="rect">
            <a:avLst/>
          </a:prstGeom>
        </p:spPr>
      </p:pic>
      <p:sp>
        <p:nvSpPr>
          <p:cNvPr id="2" name="Date Placeholder 3">
            <a:extLst>
              <a:ext uri="{FF2B5EF4-FFF2-40B4-BE49-F238E27FC236}">
                <a16:creationId xmlns:a16="http://schemas.microsoft.com/office/drawing/2014/main" id="{8016E696-B15E-C2FB-4768-4F41C7D2F81F}"/>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359352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Volumetric or  positive-displacement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41</a:t>
            </a:fld>
            <a:endParaRPr lang="en-GB" dirty="0"/>
          </a:p>
        </p:txBody>
      </p:sp>
      <p:sp>
        <p:nvSpPr>
          <p:cNvPr id="16" name="object 5"/>
          <p:cNvSpPr txBox="1"/>
          <p:nvPr/>
        </p:nvSpPr>
        <p:spPr>
          <a:xfrm>
            <a:off x="2677616" y="2428028"/>
            <a:ext cx="11776256" cy="6579877"/>
          </a:xfrm>
          <a:prstGeom prst="rect">
            <a:avLst/>
          </a:prstGeom>
        </p:spPr>
        <p:txBody>
          <a:bodyPr vert="horz" wrap="square" lIns="0" tIns="20763" rIns="0" bIns="0" rtlCol="0">
            <a:spAutoFit/>
          </a:bodyPr>
          <a:lstStyle/>
          <a:p>
            <a:pPr marL="113255" marR="90603">
              <a:lnSpc>
                <a:spcPct val="102600"/>
              </a:lnSpc>
              <a:spcBef>
                <a:spcPts val="164"/>
              </a:spcBef>
            </a:pPr>
            <a:r>
              <a:rPr sz="3270" b="1" spc="-30" dirty="0">
                <a:solidFill>
                  <a:srgbClr val="333333"/>
                </a:solidFill>
                <a:latin typeface="LM Sans 10"/>
                <a:cs typeface="LM Sans 10"/>
              </a:rPr>
              <a:t>Volumetric </a:t>
            </a:r>
            <a:r>
              <a:rPr sz="3270" b="1" spc="-75" dirty="0">
                <a:solidFill>
                  <a:srgbClr val="333333"/>
                </a:solidFill>
                <a:latin typeface="LM Sans 10"/>
                <a:cs typeface="LM Sans 10"/>
              </a:rPr>
              <a:t>or </a:t>
            </a:r>
            <a:r>
              <a:rPr sz="3270" b="1" spc="-15" dirty="0">
                <a:solidFill>
                  <a:srgbClr val="333333"/>
                </a:solidFill>
                <a:latin typeface="LM Sans 10"/>
                <a:cs typeface="LM Sans 10"/>
              </a:rPr>
              <a:t>positive-displacement </a:t>
            </a:r>
            <a:r>
              <a:rPr sz="3270" b="1" spc="-30" dirty="0">
                <a:solidFill>
                  <a:srgbClr val="333333"/>
                </a:solidFill>
                <a:latin typeface="LM Sans 10"/>
                <a:cs typeface="LM Sans 10"/>
              </a:rPr>
              <a:t>(PD) </a:t>
            </a:r>
            <a:r>
              <a:rPr sz="3270" b="1" spc="-45" dirty="0">
                <a:solidFill>
                  <a:srgbClr val="333333"/>
                </a:solidFill>
                <a:latin typeface="LM Sans 10"/>
                <a:cs typeface="LM Sans 10"/>
              </a:rPr>
              <a:t>flow </a:t>
            </a:r>
            <a:r>
              <a:rPr sz="3270" b="1" spc="-15" dirty="0">
                <a:solidFill>
                  <a:srgbClr val="333333"/>
                </a:solidFill>
                <a:latin typeface="LM Sans 10"/>
                <a:cs typeface="LM Sans 10"/>
              </a:rPr>
              <a:t>meters  </a:t>
            </a:r>
            <a:r>
              <a:rPr sz="3270" spc="-15" dirty="0">
                <a:solidFill>
                  <a:srgbClr val="333333"/>
                </a:solidFill>
                <a:latin typeface="LM Sans 10"/>
                <a:cs typeface="LM Sans 10"/>
              </a:rPr>
              <a:t>measure </a:t>
            </a:r>
            <a:r>
              <a:rPr sz="3270" spc="-60" dirty="0">
                <a:solidFill>
                  <a:srgbClr val="333333"/>
                </a:solidFill>
                <a:latin typeface="LM Sans 10"/>
                <a:cs typeface="LM Sans 10"/>
              </a:rPr>
              <a:t>flow </a:t>
            </a:r>
            <a:r>
              <a:rPr sz="3270" spc="-75" dirty="0">
                <a:solidFill>
                  <a:srgbClr val="333333"/>
                </a:solidFill>
                <a:latin typeface="LM Sans 10"/>
                <a:cs typeface="LM Sans 10"/>
              </a:rPr>
              <a:t>by </a:t>
            </a:r>
            <a:r>
              <a:rPr sz="3270" spc="-15" dirty="0">
                <a:solidFill>
                  <a:srgbClr val="333333"/>
                </a:solidFill>
                <a:latin typeface="LM Sans 10"/>
                <a:cs typeface="LM Sans 10"/>
              </a:rPr>
              <a:t>measuring volume </a:t>
            </a:r>
            <a:r>
              <a:rPr sz="3270" spc="-45" dirty="0">
                <a:solidFill>
                  <a:srgbClr val="333333"/>
                </a:solidFill>
                <a:latin typeface="LM Sans 10"/>
                <a:cs typeface="LM Sans 10"/>
              </a:rPr>
              <a:t>directly. </a:t>
            </a:r>
            <a:r>
              <a:rPr sz="3270" spc="-30" dirty="0">
                <a:solidFill>
                  <a:srgbClr val="333333"/>
                </a:solidFill>
                <a:latin typeface="LM Sans 10"/>
                <a:cs typeface="LM Sans 10"/>
              </a:rPr>
              <a:t>Positive-displacement  </a:t>
            </a:r>
            <a:r>
              <a:rPr sz="3270" spc="-60" dirty="0">
                <a:solidFill>
                  <a:srgbClr val="333333"/>
                </a:solidFill>
                <a:latin typeface="LM Sans 10"/>
                <a:cs typeface="LM Sans 10"/>
              </a:rPr>
              <a:t>flow </a:t>
            </a:r>
            <a:r>
              <a:rPr sz="3270" spc="-15" dirty="0">
                <a:solidFill>
                  <a:srgbClr val="333333"/>
                </a:solidFill>
                <a:latin typeface="LM Sans 10"/>
                <a:cs typeface="LM Sans 10"/>
              </a:rPr>
              <a:t>meters use high- tolerance machined </a:t>
            </a:r>
            <a:r>
              <a:rPr sz="3270" spc="-45" dirty="0">
                <a:solidFill>
                  <a:srgbClr val="333333"/>
                </a:solidFill>
                <a:latin typeface="LM Sans 10"/>
                <a:cs typeface="LM Sans 10"/>
              </a:rPr>
              <a:t>parts </a:t>
            </a:r>
            <a:r>
              <a:rPr sz="3270" spc="-15" dirty="0">
                <a:solidFill>
                  <a:srgbClr val="333333"/>
                </a:solidFill>
                <a:latin typeface="LM Sans 10"/>
                <a:cs typeface="LM Sans 10"/>
              </a:rPr>
              <a:t>to physically trap  </a:t>
            </a:r>
            <a:r>
              <a:rPr sz="3270" spc="-30" dirty="0">
                <a:solidFill>
                  <a:srgbClr val="333333"/>
                </a:solidFill>
                <a:latin typeface="LM Sans 10"/>
                <a:cs typeface="LM Sans 10"/>
              </a:rPr>
              <a:t>precisely </a:t>
            </a:r>
            <a:r>
              <a:rPr sz="3270" spc="-45" dirty="0">
                <a:solidFill>
                  <a:srgbClr val="333333"/>
                </a:solidFill>
                <a:latin typeface="LM Sans 10"/>
                <a:cs typeface="LM Sans 10"/>
              </a:rPr>
              <a:t>known </a:t>
            </a:r>
            <a:r>
              <a:rPr sz="3270" spc="-15" dirty="0">
                <a:solidFill>
                  <a:srgbClr val="333333"/>
                </a:solidFill>
                <a:latin typeface="LM Sans 10"/>
                <a:cs typeface="LM Sans 10"/>
              </a:rPr>
              <a:t>quantities of </a:t>
            </a:r>
            <a:r>
              <a:rPr sz="3270" spc="-30" dirty="0">
                <a:solidFill>
                  <a:srgbClr val="333333"/>
                </a:solidFill>
                <a:latin typeface="LM Sans 10"/>
                <a:cs typeface="LM Sans 10"/>
              </a:rPr>
              <a:t>fluid </a:t>
            </a:r>
            <a:r>
              <a:rPr sz="3270" spc="-15" dirty="0">
                <a:solidFill>
                  <a:srgbClr val="333333"/>
                </a:solidFill>
                <a:latin typeface="LM Sans 10"/>
                <a:cs typeface="LM Sans 10"/>
              </a:rPr>
              <a:t>as they rotate. Since </a:t>
            </a:r>
            <a:r>
              <a:rPr sz="3270" dirty="0">
                <a:solidFill>
                  <a:srgbClr val="333333"/>
                </a:solidFill>
                <a:latin typeface="LM Sans 10"/>
                <a:cs typeface="LM Sans 10"/>
              </a:rPr>
              <a:t>both </a:t>
            </a:r>
            <a:r>
              <a:rPr sz="3270" spc="-15" dirty="0">
                <a:solidFill>
                  <a:srgbClr val="333333"/>
                </a:solidFill>
                <a:latin typeface="LM Sans 10"/>
                <a:cs typeface="LM Sans 10"/>
              </a:rPr>
              <a:t>the </a:t>
            </a:r>
            <a:r>
              <a:rPr sz="3270" dirty="0">
                <a:solidFill>
                  <a:srgbClr val="333333"/>
                </a:solidFill>
                <a:latin typeface="LM Sans 10"/>
                <a:cs typeface="LM Sans 10"/>
              </a:rPr>
              <a:t>number </a:t>
            </a:r>
            <a:r>
              <a:rPr sz="3270" spc="-15" dirty="0">
                <a:solidFill>
                  <a:srgbClr val="333333"/>
                </a:solidFill>
                <a:latin typeface="LM Sans 10"/>
                <a:cs typeface="LM Sans 10"/>
              </a:rPr>
              <a:t>of times the </a:t>
            </a:r>
            <a:r>
              <a:rPr sz="3270" spc="-30" dirty="0">
                <a:solidFill>
                  <a:srgbClr val="333333"/>
                </a:solidFill>
                <a:latin typeface="LM Sans 10"/>
                <a:cs typeface="LM Sans 10"/>
              </a:rPr>
              <a:t>fluid </a:t>
            </a:r>
            <a:r>
              <a:rPr sz="3270" spc="-15" dirty="0">
                <a:solidFill>
                  <a:srgbClr val="333333"/>
                </a:solidFill>
                <a:latin typeface="LM Sans 10"/>
                <a:cs typeface="LM Sans 10"/>
              </a:rPr>
              <a:t>is entrapped and the volume of the entrapped </a:t>
            </a:r>
            <a:r>
              <a:rPr sz="3270" spc="-30" dirty="0">
                <a:solidFill>
                  <a:srgbClr val="333333"/>
                </a:solidFill>
                <a:latin typeface="LM Sans 10"/>
                <a:cs typeface="LM Sans 10"/>
              </a:rPr>
              <a:t>fluid </a:t>
            </a:r>
            <a:r>
              <a:rPr sz="3270" spc="-60" dirty="0">
                <a:solidFill>
                  <a:srgbClr val="333333"/>
                </a:solidFill>
                <a:latin typeface="LM Sans 10"/>
                <a:cs typeface="LM Sans 10"/>
              </a:rPr>
              <a:t>are </a:t>
            </a:r>
            <a:r>
              <a:rPr sz="3270" spc="-45" dirty="0">
                <a:solidFill>
                  <a:srgbClr val="333333"/>
                </a:solidFill>
                <a:latin typeface="LM Sans 10"/>
                <a:cs typeface="LM Sans 10"/>
              </a:rPr>
              <a:t>known, </a:t>
            </a:r>
            <a:r>
              <a:rPr sz="3270" spc="-60" dirty="0">
                <a:solidFill>
                  <a:srgbClr val="333333"/>
                </a:solidFill>
                <a:latin typeface="LM Sans 10"/>
                <a:cs typeface="LM Sans 10"/>
              </a:rPr>
              <a:t>you </a:t>
            </a:r>
            <a:r>
              <a:rPr sz="3270" spc="-15" dirty="0">
                <a:solidFill>
                  <a:srgbClr val="333333"/>
                </a:solidFill>
                <a:latin typeface="LM Sans 10"/>
                <a:cs typeface="LM Sans 10"/>
              </a:rPr>
              <a:t>can easily determine the amount of  </a:t>
            </a:r>
            <a:r>
              <a:rPr sz="3270" spc="-30" dirty="0">
                <a:solidFill>
                  <a:srgbClr val="333333"/>
                </a:solidFill>
                <a:latin typeface="LM Sans 10"/>
                <a:cs typeface="LM Sans 10"/>
              </a:rPr>
              <a:t>fluid </a:t>
            </a:r>
            <a:r>
              <a:rPr sz="3270" spc="-15" dirty="0">
                <a:solidFill>
                  <a:srgbClr val="333333"/>
                </a:solidFill>
                <a:latin typeface="LM Sans 10"/>
                <a:cs typeface="LM Sans 10"/>
              </a:rPr>
              <a:t>that has passed through the</a:t>
            </a:r>
            <a:r>
              <a:rPr sz="3270" spc="-30" dirty="0">
                <a:solidFill>
                  <a:srgbClr val="333333"/>
                </a:solidFill>
                <a:latin typeface="LM Sans 10"/>
                <a:cs typeface="LM Sans 10"/>
              </a:rPr>
              <a:t> </a:t>
            </a:r>
            <a:r>
              <a:rPr sz="3270" spc="-15" dirty="0">
                <a:solidFill>
                  <a:srgbClr val="333333"/>
                </a:solidFill>
                <a:latin typeface="LM Sans 10"/>
                <a:cs typeface="LM Sans 10"/>
              </a:rPr>
              <a:t>meter.</a:t>
            </a:r>
            <a:endParaRPr sz="3270" dirty="0">
              <a:latin typeface="LM Sans 10"/>
              <a:cs typeface="LM Sans 10"/>
            </a:endParaRPr>
          </a:p>
          <a:p>
            <a:pPr marL="113255" marR="1013625">
              <a:lnSpc>
                <a:spcPct val="102600"/>
              </a:lnSpc>
            </a:pPr>
            <a:r>
              <a:rPr sz="3270" spc="-15" dirty="0">
                <a:solidFill>
                  <a:srgbClr val="333333"/>
                </a:solidFill>
                <a:latin typeface="LM Sans 10"/>
                <a:cs typeface="LM Sans 10"/>
              </a:rPr>
              <a:t>The </a:t>
            </a:r>
            <a:r>
              <a:rPr sz="3270" spc="-30" dirty="0">
                <a:solidFill>
                  <a:srgbClr val="333333"/>
                </a:solidFill>
                <a:latin typeface="LM Sans 10"/>
                <a:cs typeface="LM Sans 10"/>
              </a:rPr>
              <a:t>common </a:t>
            </a:r>
            <a:r>
              <a:rPr sz="3270" spc="-15" dirty="0">
                <a:solidFill>
                  <a:srgbClr val="333333"/>
                </a:solidFill>
                <a:latin typeface="LM Sans 10"/>
                <a:cs typeface="LM Sans 10"/>
              </a:rPr>
              <a:t>types of </a:t>
            </a:r>
            <a:r>
              <a:rPr sz="3270" spc="-30" dirty="0">
                <a:solidFill>
                  <a:srgbClr val="333333"/>
                </a:solidFill>
                <a:latin typeface="LM Sans 10"/>
                <a:cs typeface="LM Sans 10"/>
              </a:rPr>
              <a:t>PD </a:t>
            </a:r>
            <a:r>
              <a:rPr sz="3270" spc="-60" dirty="0">
                <a:solidFill>
                  <a:srgbClr val="333333"/>
                </a:solidFill>
                <a:latin typeface="LM Sans 10"/>
                <a:cs typeface="LM Sans 10"/>
              </a:rPr>
              <a:t>flow </a:t>
            </a:r>
            <a:r>
              <a:rPr sz="3270" spc="-15" dirty="0">
                <a:solidFill>
                  <a:srgbClr val="333333"/>
                </a:solidFill>
                <a:latin typeface="LM Sans 10"/>
                <a:cs typeface="LM Sans 10"/>
              </a:rPr>
              <a:t>meters encountered in process  control:</a:t>
            </a:r>
            <a:endParaRPr sz="3270" dirty="0">
              <a:latin typeface="LM Sans 10"/>
              <a:cs typeface="LM Sans 10"/>
            </a:endParaRPr>
          </a:p>
          <a:p>
            <a:pPr marL="936234" indent="-441692">
              <a:spcBef>
                <a:spcPts val="996"/>
              </a:spcBef>
              <a:buClr>
                <a:srgbClr val="4B81AE"/>
              </a:buClr>
              <a:buSzPct val="72727"/>
              <a:buFont typeface="Arial"/>
              <a:buChar char="►"/>
              <a:tabLst>
                <a:tab pos="938123" algn="l"/>
              </a:tabLst>
            </a:pPr>
            <a:r>
              <a:rPr sz="3270" spc="-30" dirty="0">
                <a:solidFill>
                  <a:srgbClr val="333333"/>
                </a:solidFill>
                <a:latin typeface="LM Sans 10"/>
                <a:cs typeface="LM Sans 10"/>
              </a:rPr>
              <a:t>rotary-vane</a:t>
            </a:r>
            <a:endParaRPr sz="3270" dirty="0">
              <a:latin typeface="LM Sans 10"/>
              <a:cs typeface="LM Sans 10"/>
            </a:endParaRPr>
          </a:p>
          <a:p>
            <a:pPr marL="936234" indent="-441692">
              <a:spcBef>
                <a:spcPts val="993"/>
              </a:spcBef>
              <a:buClr>
                <a:srgbClr val="4B81AE"/>
              </a:buClr>
              <a:buSzPct val="72727"/>
              <a:buFont typeface="Arial"/>
              <a:buChar char="►"/>
              <a:tabLst>
                <a:tab pos="938123" algn="l"/>
              </a:tabLst>
            </a:pPr>
            <a:r>
              <a:rPr sz="3270" spc="-30" dirty="0">
                <a:solidFill>
                  <a:srgbClr val="333333"/>
                </a:solidFill>
                <a:latin typeface="LM Sans 10"/>
                <a:cs typeface="LM Sans 10"/>
              </a:rPr>
              <a:t>oval-gear</a:t>
            </a:r>
            <a:endParaRPr sz="3270" dirty="0">
              <a:latin typeface="LM Sans 10"/>
              <a:cs typeface="LM Sans 10"/>
            </a:endParaRPr>
          </a:p>
          <a:p>
            <a:pPr marL="936234" indent="-441692">
              <a:spcBef>
                <a:spcPts val="981"/>
              </a:spcBef>
              <a:buClr>
                <a:srgbClr val="4B81AE"/>
              </a:buClr>
              <a:buSzPct val="72727"/>
              <a:buFont typeface="Arial"/>
              <a:buChar char="►"/>
              <a:tabLst>
                <a:tab pos="938123" algn="l"/>
              </a:tabLst>
            </a:pPr>
            <a:r>
              <a:rPr sz="3270" spc="-15" dirty="0">
                <a:solidFill>
                  <a:srgbClr val="333333"/>
                </a:solidFill>
                <a:latin typeface="LM Sans 10"/>
                <a:cs typeface="LM Sans 10"/>
              </a:rPr>
              <a:t>nutating-disk</a:t>
            </a:r>
            <a:endParaRPr sz="3270" dirty="0">
              <a:latin typeface="LM Sans 10"/>
              <a:cs typeface="LM Sans 10"/>
            </a:endParaRPr>
          </a:p>
        </p:txBody>
      </p:sp>
      <p:sp>
        <p:nvSpPr>
          <p:cNvPr id="2" name="Date Placeholder 3">
            <a:extLst>
              <a:ext uri="{FF2B5EF4-FFF2-40B4-BE49-F238E27FC236}">
                <a16:creationId xmlns:a16="http://schemas.microsoft.com/office/drawing/2014/main" id="{B2C3DA52-A764-70C7-5077-F35901324D88}"/>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485088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Volumetric or  positive-displacement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42</a:t>
            </a:fld>
            <a:endParaRPr lang="en-GB" dirty="0"/>
          </a:p>
        </p:txBody>
      </p:sp>
      <p:sp>
        <p:nvSpPr>
          <p:cNvPr id="6" name="object 5"/>
          <p:cNvSpPr txBox="1"/>
          <p:nvPr/>
        </p:nvSpPr>
        <p:spPr>
          <a:xfrm>
            <a:off x="3324617" y="1805438"/>
            <a:ext cx="4915107" cy="537521"/>
          </a:xfrm>
          <a:prstGeom prst="rect">
            <a:avLst/>
          </a:prstGeom>
        </p:spPr>
        <p:txBody>
          <a:bodyPr vert="horz" wrap="square" lIns="0" tIns="33975" rIns="0" bIns="0" rtlCol="0">
            <a:spAutoFit/>
          </a:bodyPr>
          <a:lstStyle/>
          <a:p>
            <a:pPr marL="37752">
              <a:spcBef>
                <a:spcPts val="267"/>
              </a:spcBef>
            </a:pPr>
            <a:r>
              <a:rPr sz="3270" b="1" spc="-45" dirty="0">
                <a:solidFill>
                  <a:srgbClr val="333333"/>
                </a:solidFill>
                <a:latin typeface="LM Sans 10"/>
                <a:cs typeface="LM Sans 10"/>
              </a:rPr>
              <a:t>Rotary-Vane Flow</a:t>
            </a:r>
            <a:r>
              <a:rPr sz="3270" b="1" spc="-119"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7" name="object 6"/>
          <p:cNvSpPr/>
          <p:nvPr/>
        </p:nvSpPr>
        <p:spPr>
          <a:xfrm>
            <a:off x="8438513" y="2074198"/>
            <a:ext cx="4622769" cy="4518756"/>
          </a:xfrm>
          <a:prstGeom prst="rect">
            <a:avLst/>
          </a:prstGeom>
          <a:blipFill>
            <a:blip r:embed="rId2" cstate="print"/>
            <a:stretch>
              <a:fillRect/>
            </a:stretch>
          </a:blipFill>
        </p:spPr>
        <p:txBody>
          <a:bodyPr wrap="square" lIns="0" tIns="0" rIns="0" bIns="0" rtlCol="0"/>
          <a:lstStyle/>
          <a:p>
            <a:endParaRPr sz="5351"/>
          </a:p>
        </p:txBody>
      </p:sp>
      <p:sp>
        <p:nvSpPr>
          <p:cNvPr id="8" name="object 7"/>
          <p:cNvSpPr txBox="1"/>
          <p:nvPr/>
        </p:nvSpPr>
        <p:spPr>
          <a:xfrm>
            <a:off x="3618274" y="6818550"/>
            <a:ext cx="11336463" cy="2075246"/>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The </a:t>
            </a:r>
            <a:r>
              <a:rPr sz="3270" spc="-30" dirty="0">
                <a:solidFill>
                  <a:srgbClr val="333333"/>
                </a:solidFill>
                <a:latin typeface="LM Sans 10"/>
                <a:cs typeface="LM Sans 10"/>
              </a:rPr>
              <a:t>forces </a:t>
            </a:r>
            <a:r>
              <a:rPr sz="3270" spc="-15" dirty="0">
                <a:solidFill>
                  <a:srgbClr val="333333"/>
                </a:solidFill>
                <a:latin typeface="LM Sans 10"/>
                <a:cs typeface="LM Sans 10"/>
              </a:rPr>
              <a:t>exerted </a:t>
            </a:r>
            <a:r>
              <a:rPr sz="3270" spc="-75" dirty="0">
                <a:solidFill>
                  <a:srgbClr val="333333"/>
                </a:solidFill>
                <a:latin typeface="LM Sans 10"/>
                <a:cs typeface="LM Sans 10"/>
              </a:rPr>
              <a:t>by </a:t>
            </a:r>
            <a:r>
              <a:rPr sz="3270" spc="-15" dirty="0">
                <a:solidFill>
                  <a:srgbClr val="333333"/>
                </a:solidFill>
                <a:latin typeface="LM Sans 10"/>
                <a:cs typeface="LM Sans 10"/>
              </a:rPr>
              <a:t>the </a:t>
            </a:r>
            <a:r>
              <a:rPr sz="3270" spc="-45" dirty="0">
                <a:solidFill>
                  <a:srgbClr val="333333"/>
                </a:solidFill>
                <a:latin typeface="LM Sans 10"/>
                <a:cs typeface="LM Sans 10"/>
              </a:rPr>
              <a:t>flowing </a:t>
            </a:r>
            <a:r>
              <a:rPr sz="3270" spc="-30" dirty="0">
                <a:solidFill>
                  <a:srgbClr val="333333"/>
                </a:solidFill>
                <a:latin typeface="LM Sans 10"/>
                <a:cs typeface="LM Sans 10"/>
              </a:rPr>
              <a:t>fluid </a:t>
            </a:r>
            <a:r>
              <a:rPr sz="3270" spc="-15" dirty="0">
                <a:solidFill>
                  <a:srgbClr val="333333"/>
                </a:solidFill>
                <a:latin typeface="LM Sans 10"/>
                <a:cs typeface="LM Sans 10"/>
              </a:rPr>
              <a:t>rotate blades in the meter  on a center shaft. The blades and inside </a:t>
            </a:r>
            <a:r>
              <a:rPr sz="3270" spc="30" dirty="0">
                <a:solidFill>
                  <a:srgbClr val="333333"/>
                </a:solidFill>
                <a:latin typeface="LM Sans 10"/>
                <a:cs typeface="LM Sans 10"/>
              </a:rPr>
              <a:t>body </a:t>
            </a:r>
            <a:r>
              <a:rPr sz="3270" spc="-15" dirty="0">
                <a:solidFill>
                  <a:srgbClr val="333333"/>
                </a:solidFill>
                <a:latin typeface="LM Sans 10"/>
                <a:cs typeface="LM Sans 10"/>
              </a:rPr>
              <a:t>of the meter </a:t>
            </a:r>
            <a:r>
              <a:rPr sz="3270" spc="-60" dirty="0">
                <a:solidFill>
                  <a:srgbClr val="333333"/>
                </a:solidFill>
                <a:latin typeface="LM Sans 10"/>
                <a:cs typeface="LM Sans 10"/>
              </a:rPr>
              <a:t>are  </a:t>
            </a:r>
            <a:r>
              <a:rPr sz="3270" spc="-15" dirty="0">
                <a:solidFill>
                  <a:srgbClr val="333333"/>
                </a:solidFill>
                <a:latin typeface="LM Sans 10"/>
                <a:cs typeface="LM Sans 10"/>
              </a:rPr>
              <a:t>machined to close tolerances during manufacture since they</a:t>
            </a:r>
            <a:r>
              <a:rPr sz="3270" spc="-164" dirty="0">
                <a:solidFill>
                  <a:srgbClr val="333333"/>
                </a:solidFill>
                <a:latin typeface="LM Sans 10"/>
                <a:cs typeface="LM Sans 10"/>
              </a:rPr>
              <a:t> </a:t>
            </a:r>
            <a:r>
              <a:rPr sz="3270" spc="-15" dirty="0">
                <a:solidFill>
                  <a:srgbClr val="333333"/>
                </a:solidFill>
                <a:latin typeface="LM Sans 10"/>
                <a:cs typeface="LM Sans 10"/>
              </a:rPr>
              <a:t>must  </a:t>
            </a:r>
            <a:r>
              <a:rPr sz="3270" spc="-45" dirty="0">
                <a:solidFill>
                  <a:srgbClr val="333333"/>
                </a:solidFill>
                <a:latin typeface="LM Sans 10"/>
                <a:cs typeface="LM Sans 10"/>
              </a:rPr>
              <a:t>form </a:t>
            </a:r>
            <a:r>
              <a:rPr sz="3270" spc="-15" dirty="0">
                <a:solidFill>
                  <a:srgbClr val="333333"/>
                </a:solidFill>
                <a:latin typeface="LM Sans 10"/>
                <a:cs typeface="LM Sans 10"/>
              </a:rPr>
              <a:t>a tight seal with each other over the life of the </a:t>
            </a:r>
            <a:r>
              <a:rPr sz="3270" spc="-60" dirty="0">
                <a:solidFill>
                  <a:srgbClr val="333333"/>
                </a:solidFill>
                <a:latin typeface="LM Sans 10"/>
                <a:cs typeface="LM Sans 10"/>
              </a:rPr>
              <a:t>flow</a:t>
            </a:r>
            <a:r>
              <a:rPr sz="3270" spc="-45" dirty="0">
                <a:solidFill>
                  <a:srgbClr val="333333"/>
                </a:solidFill>
                <a:latin typeface="LM Sans 10"/>
                <a:cs typeface="LM Sans 10"/>
              </a:rPr>
              <a:t> </a:t>
            </a:r>
            <a:r>
              <a:rPr sz="3270" spc="-15" dirty="0">
                <a:solidFill>
                  <a:srgbClr val="333333"/>
                </a:solidFill>
                <a:latin typeface="LM Sans 10"/>
                <a:cs typeface="LM Sans 10"/>
              </a:rPr>
              <a:t>meter.</a:t>
            </a:r>
            <a:endParaRPr sz="3270" dirty="0">
              <a:latin typeface="LM Sans 10"/>
              <a:cs typeface="LM Sans 10"/>
            </a:endParaRPr>
          </a:p>
        </p:txBody>
      </p:sp>
      <p:sp>
        <p:nvSpPr>
          <p:cNvPr id="2" name="Date Placeholder 3">
            <a:extLst>
              <a:ext uri="{FF2B5EF4-FFF2-40B4-BE49-F238E27FC236}">
                <a16:creationId xmlns:a16="http://schemas.microsoft.com/office/drawing/2014/main" id="{A7CA3414-C18A-460B-D0C8-D09B36C261A8}"/>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383156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Volumetric or  positive-displacement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43</a:t>
            </a:fld>
            <a:endParaRPr lang="en-GB" dirty="0"/>
          </a:p>
        </p:txBody>
      </p:sp>
      <p:sp>
        <p:nvSpPr>
          <p:cNvPr id="9" name="object 5"/>
          <p:cNvSpPr txBox="1"/>
          <p:nvPr/>
        </p:nvSpPr>
        <p:spPr>
          <a:xfrm>
            <a:off x="3324616" y="1821479"/>
            <a:ext cx="4447004" cy="537521"/>
          </a:xfrm>
          <a:prstGeom prst="rect">
            <a:avLst/>
          </a:prstGeom>
        </p:spPr>
        <p:txBody>
          <a:bodyPr vert="horz" wrap="square" lIns="0" tIns="33975" rIns="0" bIns="0" rtlCol="0">
            <a:spAutoFit/>
          </a:bodyPr>
          <a:lstStyle/>
          <a:p>
            <a:pPr marL="37752">
              <a:spcBef>
                <a:spcPts val="267"/>
              </a:spcBef>
            </a:pPr>
            <a:r>
              <a:rPr sz="3270" b="1" spc="-30" dirty="0">
                <a:solidFill>
                  <a:srgbClr val="333333"/>
                </a:solidFill>
                <a:latin typeface="LM Sans 10"/>
                <a:cs typeface="LM Sans 10"/>
              </a:rPr>
              <a:t>Oval-Gear </a:t>
            </a:r>
            <a:r>
              <a:rPr sz="3270" b="1" spc="-45" dirty="0">
                <a:solidFill>
                  <a:srgbClr val="333333"/>
                </a:solidFill>
                <a:latin typeface="LM Sans 10"/>
                <a:cs typeface="LM Sans 10"/>
              </a:rPr>
              <a:t>Flow</a:t>
            </a:r>
            <a:r>
              <a:rPr sz="3270" b="1" spc="-224"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10" name="object 6"/>
          <p:cNvSpPr/>
          <p:nvPr/>
        </p:nvSpPr>
        <p:spPr>
          <a:xfrm>
            <a:off x="8204828" y="2090239"/>
            <a:ext cx="4623108" cy="4345721"/>
          </a:xfrm>
          <a:prstGeom prst="rect">
            <a:avLst/>
          </a:prstGeom>
          <a:blipFill>
            <a:blip r:embed="rId3" cstate="print"/>
            <a:stretch>
              <a:fillRect/>
            </a:stretch>
          </a:blipFill>
        </p:spPr>
        <p:txBody>
          <a:bodyPr wrap="square" lIns="0" tIns="0" rIns="0" bIns="0" rtlCol="0"/>
          <a:lstStyle/>
          <a:p>
            <a:endParaRPr sz="5351"/>
          </a:p>
        </p:txBody>
      </p:sp>
      <p:sp>
        <p:nvSpPr>
          <p:cNvPr id="11" name="object 7"/>
          <p:cNvSpPr txBox="1"/>
          <p:nvPr/>
        </p:nvSpPr>
        <p:spPr>
          <a:xfrm>
            <a:off x="3327599" y="7006961"/>
            <a:ext cx="11632802" cy="2075246"/>
          </a:xfrm>
          <a:prstGeom prst="rect">
            <a:avLst/>
          </a:prstGeom>
        </p:spPr>
        <p:txBody>
          <a:bodyPr vert="horz" wrap="square" lIns="0" tIns="20763" rIns="0" bIns="0" rtlCol="0">
            <a:spAutoFit/>
          </a:bodyPr>
          <a:lstStyle/>
          <a:p>
            <a:pPr marL="37752" marR="15101">
              <a:lnSpc>
                <a:spcPct val="102600"/>
              </a:lnSpc>
              <a:spcBef>
                <a:spcPts val="164"/>
              </a:spcBef>
            </a:pPr>
            <a:r>
              <a:rPr sz="3270" spc="-30" dirty="0">
                <a:solidFill>
                  <a:srgbClr val="333333"/>
                </a:solidFill>
                <a:latin typeface="LM Sans 10"/>
                <a:cs typeface="LM Sans 10"/>
              </a:rPr>
              <a:t>Oval-gear PD </a:t>
            </a:r>
            <a:r>
              <a:rPr sz="3270" spc="-45" dirty="0">
                <a:solidFill>
                  <a:srgbClr val="333333"/>
                </a:solidFill>
                <a:latin typeface="LM Sans 10"/>
                <a:cs typeface="LM Sans 10"/>
              </a:rPr>
              <a:t>flow </a:t>
            </a:r>
            <a:r>
              <a:rPr sz="3270" spc="-15" dirty="0">
                <a:solidFill>
                  <a:srgbClr val="333333"/>
                </a:solidFill>
                <a:latin typeface="LM Sans 10"/>
                <a:cs typeface="LM Sans 10"/>
              </a:rPr>
              <a:t>meters </a:t>
            </a:r>
            <a:r>
              <a:rPr sz="3270" spc="-45" dirty="0">
                <a:solidFill>
                  <a:srgbClr val="333333"/>
                </a:solidFill>
                <a:latin typeface="LM Sans 10"/>
                <a:cs typeface="LM Sans 10"/>
              </a:rPr>
              <a:t>are </a:t>
            </a:r>
            <a:r>
              <a:rPr sz="3270" spc="-15" dirty="0">
                <a:solidFill>
                  <a:srgbClr val="333333"/>
                </a:solidFill>
                <a:latin typeface="LM Sans 10"/>
                <a:cs typeface="LM Sans 10"/>
              </a:rPr>
              <a:t>generally used on very viscous</a:t>
            </a:r>
            <a:r>
              <a:rPr sz="3270" spc="-149" dirty="0">
                <a:solidFill>
                  <a:srgbClr val="333333"/>
                </a:solidFill>
                <a:latin typeface="LM Sans 10"/>
                <a:cs typeface="LM Sans 10"/>
              </a:rPr>
              <a:t> </a:t>
            </a:r>
            <a:r>
              <a:rPr sz="3270" spc="-15" dirty="0">
                <a:solidFill>
                  <a:srgbClr val="333333"/>
                </a:solidFill>
                <a:latin typeface="LM Sans 10"/>
                <a:cs typeface="LM Sans 10"/>
              </a:rPr>
              <a:t>liquid,  which is </a:t>
            </a:r>
            <a:r>
              <a:rPr sz="3270" spc="-30" dirty="0">
                <a:solidFill>
                  <a:srgbClr val="333333"/>
                </a:solidFill>
                <a:latin typeface="LM Sans 10"/>
                <a:cs typeface="LM Sans 10"/>
              </a:rPr>
              <a:t>difficult </a:t>
            </a:r>
            <a:r>
              <a:rPr sz="3270" spc="-15" dirty="0">
                <a:solidFill>
                  <a:srgbClr val="333333"/>
                </a:solidFill>
                <a:latin typeface="LM Sans 10"/>
                <a:cs typeface="LM Sans 10"/>
              </a:rPr>
              <a:t>to measure using other </a:t>
            </a:r>
            <a:r>
              <a:rPr sz="3270" spc="-60" dirty="0">
                <a:solidFill>
                  <a:srgbClr val="333333"/>
                </a:solidFill>
                <a:latin typeface="LM Sans 10"/>
                <a:cs typeface="LM Sans 10"/>
              </a:rPr>
              <a:t>flow </a:t>
            </a:r>
            <a:r>
              <a:rPr sz="3270" spc="-15" dirty="0">
                <a:solidFill>
                  <a:srgbClr val="333333"/>
                </a:solidFill>
                <a:latin typeface="LM Sans 10"/>
                <a:cs typeface="LM Sans 10"/>
              </a:rPr>
              <a:t>meters. The liquid  </a:t>
            </a:r>
            <a:r>
              <a:rPr sz="3270" spc="-60" dirty="0">
                <a:solidFill>
                  <a:srgbClr val="333333"/>
                </a:solidFill>
                <a:latin typeface="LM Sans 10"/>
                <a:cs typeface="LM Sans 10"/>
              </a:rPr>
              <a:t>flow </a:t>
            </a:r>
            <a:r>
              <a:rPr sz="3270" spc="-15" dirty="0">
                <a:solidFill>
                  <a:srgbClr val="333333"/>
                </a:solidFill>
                <a:latin typeface="LM Sans 10"/>
                <a:cs typeface="LM Sans 10"/>
              </a:rPr>
              <a:t>through the meter applies a </a:t>
            </a:r>
            <a:r>
              <a:rPr sz="3270" spc="-45" dirty="0">
                <a:solidFill>
                  <a:srgbClr val="333333"/>
                </a:solidFill>
                <a:latin typeface="LM Sans 10"/>
                <a:cs typeface="LM Sans 10"/>
              </a:rPr>
              <a:t>force </a:t>
            </a:r>
            <a:r>
              <a:rPr sz="3270" spc="-15" dirty="0">
                <a:solidFill>
                  <a:srgbClr val="333333"/>
                </a:solidFill>
                <a:latin typeface="LM Sans 10"/>
                <a:cs typeface="LM Sans 10"/>
              </a:rPr>
              <a:t>on a pair of oval </a:t>
            </a:r>
            <a:r>
              <a:rPr sz="3270" spc="-30" dirty="0">
                <a:solidFill>
                  <a:srgbClr val="333333"/>
                </a:solidFill>
                <a:latin typeface="LM Sans 10"/>
                <a:cs typeface="LM Sans 10"/>
              </a:rPr>
              <a:t>gears,  </a:t>
            </a:r>
            <a:r>
              <a:rPr sz="3270" spc="-15" dirty="0">
                <a:solidFill>
                  <a:srgbClr val="333333"/>
                </a:solidFill>
                <a:latin typeface="LM Sans 10"/>
                <a:cs typeface="LM Sans 10"/>
              </a:rPr>
              <a:t>which causes them to</a:t>
            </a:r>
            <a:r>
              <a:rPr sz="3270" spc="-45" dirty="0">
                <a:solidFill>
                  <a:srgbClr val="333333"/>
                </a:solidFill>
                <a:latin typeface="LM Sans 10"/>
                <a:cs typeface="LM Sans 10"/>
              </a:rPr>
              <a:t> </a:t>
            </a:r>
            <a:r>
              <a:rPr sz="3270" spc="-15" dirty="0">
                <a:solidFill>
                  <a:srgbClr val="333333"/>
                </a:solidFill>
                <a:latin typeface="LM Sans 10"/>
                <a:cs typeface="LM Sans 10"/>
              </a:rPr>
              <a:t>rotate.</a:t>
            </a:r>
            <a:endParaRPr sz="3270" dirty="0">
              <a:latin typeface="LM Sans 10"/>
              <a:cs typeface="LM Sans 10"/>
            </a:endParaRPr>
          </a:p>
        </p:txBody>
      </p:sp>
      <p:sp>
        <p:nvSpPr>
          <p:cNvPr id="2" name="Date Placeholder 3">
            <a:extLst>
              <a:ext uri="{FF2B5EF4-FFF2-40B4-BE49-F238E27FC236}">
                <a16:creationId xmlns:a16="http://schemas.microsoft.com/office/drawing/2014/main" id="{ADD2C8A8-FE84-7D6E-0197-B4DB1B0CCB38}"/>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713578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Volumetric or  positive-displacement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44</a:t>
            </a:fld>
            <a:endParaRPr lang="en-GB" dirty="0"/>
          </a:p>
        </p:txBody>
      </p:sp>
      <p:sp>
        <p:nvSpPr>
          <p:cNvPr id="7" name="object 5"/>
          <p:cNvSpPr txBox="1"/>
          <p:nvPr/>
        </p:nvSpPr>
        <p:spPr>
          <a:xfrm>
            <a:off x="3324617" y="1644949"/>
            <a:ext cx="5219001" cy="537521"/>
          </a:xfrm>
          <a:prstGeom prst="rect">
            <a:avLst/>
          </a:prstGeom>
        </p:spPr>
        <p:txBody>
          <a:bodyPr vert="horz" wrap="square" lIns="0" tIns="33975" rIns="0" bIns="0" rtlCol="0">
            <a:spAutoFit/>
          </a:bodyPr>
          <a:lstStyle/>
          <a:p>
            <a:pPr marL="37752">
              <a:spcBef>
                <a:spcPts val="267"/>
              </a:spcBef>
            </a:pPr>
            <a:r>
              <a:rPr sz="3270" b="1" spc="-15" dirty="0">
                <a:solidFill>
                  <a:srgbClr val="333333"/>
                </a:solidFill>
                <a:latin typeface="LM Sans 10"/>
                <a:cs typeface="LM Sans 10"/>
              </a:rPr>
              <a:t>Nutating Disk </a:t>
            </a:r>
            <a:r>
              <a:rPr sz="3270" b="1" spc="-45" dirty="0">
                <a:solidFill>
                  <a:srgbClr val="333333"/>
                </a:solidFill>
                <a:latin typeface="LM Sans 10"/>
                <a:cs typeface="LM Sans 10"/>
              </a:rPr>
              <a:t>Flow</a:t>
            </a:r>
            <a:r>
              <a:rPr sz="3270" b="1" spc="-267" dirty="0">
                <a:solidFill>
                  <a:srgbClr val="333333"/>
                </a:solidFill>
                <a:latin typeface="LM Sans 10"/>
                <a:cs typeface="LM Sans 10"/>
              </a:rPr>
              <a:t> </a:t>
            </a:r>
            <a:r>
              <a:rPr sz="3270" b="1" spc="-15" dirty="0">
                <a:solidFill>
                  <a:srgbClr val="333333"/>
                </a:solidFill>
                <a:latin typeface="LM Sans 10"/>
                <a:cs typeface="LM Sans 10"/>
              </a:rPr>
              <a:t>Meters</a:t>
            </a:r>
            <a:endParaRPr sz="3270" dirty="0">
              <a:latin typeface="LM Sans 10"/>
              <a:cs typeface="LM Sans 10"/>
            </a:endParaRPr>
          </a:p>
        </p:txBody>
      </p:sp>
      <p:sp>
        <p:nvSpPr>
          <p:cNvPr id="8" name="object 6"/>
          <p:cNvSpPr/>
          <p:nvPr/>
        </p:nvSpPr>
        <p:spPr>
          <a:xfrm>
            <a:off x="4149093" y="2334558"/>
            <a:ext cx="5420348" cy="4045037"/>
          </a:xfrm>
          <a:prstGeom prst="rect">
            <a:avLst/>
          </a:prstGeom>
          <a:blipFill>
            <a:blip r:embed="rId3" cstate="print"/>
            <a:stretch>
              <a:fillRect/>
            </a:stretch>
          </a:blipFill>
        </p:spPr>
        <p:txBody>
          <a:bodyPr wrap="square" lIns="0" tIns="0" rIns="0" bIns="0" rtlCol="0"/>
          <a:lstStyle/>
          <a:p>
            <a:endParaRPr sz="5351"/>
          </a:p>
        </p:txBody>
      </p:sp>
      <p:sp>
        <p:nvSpPr>
          <p:cNvPr id="12" name="object 7"/>
          <p:cNvSpPr/>
          <p:nvPr/>
        </p:nvSpPr>
        <p:spPr>
          <a:xfrm>
            <a:off x="10478170" y="2510983"/>
            <a:ext cx="3660737" cy="4045013"/>
          </a:xfrm>
          <a:prstGeom prst="rect">
            <a:avLst/>
          </a:prstGeom>
          <a:blipFill>
            <a:blip r:embed="rId4" cstate="print"/>
            <a:stretch>
              <a:fillRect/>
            </a:stretch>
          </a:blipFill>
        </p:spPr>
        <p:txBody>
          <a:bodyPr wrap="square" lIns="0" tIns="0" rIns="0" bIns="0" rtlCol="0"/>
          <a:lstStyle/>
          <a:p>
            <a:endParaRPr sz="5351"/>
          </a:p>
        </p:txBody>
      </p:sp>
      <p:sp>
        <p:nvSpPr>
          <p:cNvPr id="13" name="object 8"/>
          <p:cNvSpPr txBox="1"/>
          <p:nvPr/>
        </p:nvSpPr>
        <p:spPr>
          <a:xfrm>
            <a:off x="2990508" y="6676522"/>
            <a:ext cx="13934684" cy="2593529"/>
          </a:xfrm>
          <a:prstGeom prst="rect">
            <a:avLst/>
          </a:prstGeom>
        </p:spPr>
        <p:txBody>
          <a:bodyPr vert="horz" wrap="square" lIns="0" tIns="20763" rIns="0" bIns="0" rtlCol="0">
            <a:spAutoFit/>
          </a:bodyPr>
          <a:lstStyle/>
          <a:p>
            <a:pPr marL="37752" marR="15101">
              <a:lnSpc>
                <a:spcPct val="102600"/>
              </a:lnSpc>
              <a:spcBef>
                <a:spcPts val="164"/>
              </a:spcBef>
            </a:pPr>
            <a:r>
              <a:rPr sz="3270" spc="-15" dirty="0">
                <a:solidFill>
                  <a:srgbClr val="333333"/>
                </a:solidFill>
                <a:latin typeface="LM Sans 10"/>
                <a:cs typeface="LM Sans 10"/>
              </a:rPr>
              <a:t>Nutating-disk </a:t>
            </a:r>
            <a:r>
              <a:rPr sz="3270" spc="-30" dirty="0">
                <a:solidFill>
                  <a:srgbClr val="333333"/>
                </a:solidFill>
                <a:latin typeface="LM Sans 10"/>
                <a:cs typeface="LM Sans 10"/>
              </a:rPr>
              <a:t>PD </a:t>
            </a:r>
            <a:r>
              <a:rPr sz="3270" spc="-45" dirty="0">
                <a:solidFill>
                  <a:srgbClr val="333333"/>
                </a:solidFill>
                <a:latin typeface="LM Sans 10"/>
                <a:cs typeface="LM Sans 10"/>
              </a:rPr>
              <a:t>flow </a:t>
            </a:r>
            <a:r>
              <a:rPr sz="3270" spc="-15" dirty="0">
                <a:solidFill>
                  <a:srgbClr val="333333"/>
                </a:solidFill>
                <a:latin typeface="LM Sans 10"/>
                <a:cs typeface="LM Sans 10"/>
              </a:rPr>
              <a:t>meters </a:t>
            </a:r>
            <a:r>
              <a:rPr sz="3270" spc="-45" dirty="0">
                <a:solidFill>
                  <a:srgbClr val="333333"/>
                </a:solidFill>
                <a:latin typeface="LM Sans 10"/>
                <a:cs typeface="LM Sans 10"/>
              </a:rPr>
              <a:t>are </a:t>
            </a:r>
            <a:r>
              <a:rPr sz="3270" spc="-15" dirty="0">
                <a:solidFill>
                  <a:srgbClr val="333333"/>
                </a:solidFill>
                <a:latin typeface="LM Sans 10"/>
                <a:cs typeface="LM Sans 10"/>
              </a:rPr>
              <a:t>generally used in </a:t>
            </a:r>
            <a:r>
              <a:rPr sz="3270" spc="-45" dirty="0">
                <a:solidFill>
                  <a:srgbClr val="333333"/>
                </a:solidFill>
                <a:latin typeface="LM Sans 10"/>
                <a:cs typeface="LM Sans 10"/>
              </a:rPr>
              <a:t>water </a:t>
            </a:r>
            <a:r>
              <a:rPr sz="3270" spc="-15" dirty="0">
                <a:solidFill>
                  <a:srgbClr val="333333"/>
                </a:solidFill>
                <a:latin typeface="LM Sans 10"/>
                <a:cs typeface="LM Sans 10"/>
              </a:rPr>
              <a:t>service</a:t>
            </a:r>
            <a:r>
              <a:rPr sz="3270" spc="-521" dirty="0">
                <a:solidFill>
                  <a:srgbClr val="333333"/>
                </a:solidFill>
                <a:latin typeface="LM Sans 10"/>
                <a:cs typeface="LM Sans 10"/>
              </a:rPr>
              <a:t> </a:t>
            </a:r>
            <a:r>
              <a:rPr sz="3270" spc="-15" dirty="0">
                <a:solidFill>
                  <a:srgbClr val="333333"/>
                </a:solidFill>
                <a:latin typeface="LM Sans 10"/>
                <a:cs typeface="LM Sans 10"/>
              </a:rPr>
              <a:t>to  obtain </a:t>
            </a:r>
            <a:r>
              <a:rPr sz="3270" spc="-30" dirty="0">
                <a:solidFill>
                  <a:srgbClr val="333333"/>
                </a:solidFill>
                <a:latin typeface="LM Sans 10"/>
                <a:cs typeface="LM Sans 10"/>
              </a:rPr>
              <a:t>low-cost </a:t>
            </a:r>
            <a:r>
              <a:rPr sz="3270" spc="-60" dirty="0">
                <a:solidFill>
                  <a:srgbClr val="333333"/>
                </a:solidFill>
                <a:latin typeface="LM Sans 10"/>
                <a:cs typeface="LM Sans 10"/>
              </a:rPr>
              <a:t>flow </a:t>
            </a:r>
            <a:r>
              <a:rPr sz="3270" spc="-15" dirty="0">
                <a:solidFill>
                  <a:srgbClr val="333333"/>
                </a:solidFill>
                <a:latin typeface="LM Sans 10"/>
                <a:cs typeface="LM Sans 10"/>
              </a:rPr>
              <a:t>measurement where high accuracy is not  required. Nutating-disk meter uses a cylindrical measurement  chamber, in which a disk is </a:t>
            </a:r>
            <a:r>
              <a:rPr sz="3270" spc="-45" dirty="0">
                <a:solidFill>
                  <a:srgbClr val="333333"/>
                </a:solidFill>
                <a:latin typeface="LM Sans 10"/>
                <a:cs typeface="LM Sans 10"/>
              </a:rPr>
              <a:t>allowed </a:t>
            </a:r>
            <a:r>
              <a:rPr sz="3270" spc="-15" dirty="0">
                <a:solidFill>
                  <a:srgbClr val="333333"/>
                </a:solidFill>
                <a:latin typeface="LM Sans 10"/>
                <a:cs typeface="LM Sans 10"/>
              </a:rPr>
              <a:t>to </a:t>
            </a:r>
            <a:r>
              <a:rPr sz="3270" spc="-30" dirty="0">
                <a:solidFill>
                  <a:srgbClr val="333333"/>
                </a:solidFill>
                <a:latin typeface="LM Sans 10"/>
                <a:cs typeface="LM Sans 10"/>
              </a:rPr>
              <a:t>wobble, </a:t>
            </a:r>
            <a:r>
              <a:rPr sz="3270" spc="-75" dirty="0">
                <a:solidFill>
                  <a:srgbClr val="333333"/>
                </a:solidFill>
                <a:latin typeface="LM Sans 10"/>
                <a:cs typeface="LM Sans 10"/>
              </a:rPr>
              <a:t>or </a:t>
            </a:r>
            <a:r>
              <a:rPr sz="3270" spc="-15" dirty="0">
                <a:solidFill>
                  <a:srgbClr val="333333"/>
                </a:solidFill>
                <a:latin typeface="LM Sans 10"/>
                <a:cs typeface="LM Sans 10"/>
              </a:rPr>
              <a:t>nutate, as </a:t>
            </a:r>
            <a:r>
              <a:rPr sz="3270" spc="-30" dirty="0">
                <a:solidFill>
                  <a:srgbClr val="333333"/>
                </a:solidFill>
                <a:latin typeface="LM Sans 10"/>
                <a:cs typeface="LM Sans 10"/>
              </a:rPr>
              <a:t>fluid  </a:t>
            </a:r>
            <a:r>
              <a:rPr sz="3270" spc="-45" dirty="0">
                <a:solidFill>
                  <a:srgbClr val="333333"/>
                </a:solidFill>
                <a:latin typeface="LM Sans 10"/>
                <a:cs typeface="LM Sans 10"/>
              </a:rPr>
              <a:t>flows </a:t>
            </a:r>
            <a:r>
              <a:rPr sz="3270" spc="-15" dirty="0">
                <a:solidFill>
                  <a:srgbClr val="333333"/>
                </a:solidFill>
                <a:latin typeface="LM Sans 10"/>
                <a:cs typeface="LM Sans 10"/>
              </a:rPr>
              <a:t>through the meter, causing the spindle to rotate. The rate of  </a:t>
            </a:r>
            <a:r>
              <a:rPr sz="3270" spc="-60" dirty="0">
                <a:solidFill>
                  <a:srgbClr val="333333"/>
                </a:solidFill>
                <a:latin typeface="LM Sans 10"/>
                <a:cs typeface="LM Sans 10"/>
              </a:rPr>
              <a:t>flow </a:t>
            </a:r>
            <a:r>
              <a:rPr sz="3270" spc="-15" dirty="0">
                <a:solidFill>
                  <a:srgbClr val="333333"/>
                </a:solidFill>
                <a:latin typeface="LM Sans 10"/>
                <a:cs typeface="LM Sans 10"/>
              </a:rPr>
              <a:t>is directly </a:t>
            </a:r>
            <a:r>
              <a:rPr sz="3270" spc="-30" dirty="0">
                <a:solidFill>
                  <a:srgbClr val="333333"/>
                </a:solidFill>
                <a:latin typeface="LM Sans 10"/>
                <a:cs typeface="LM Sans 10"/>
              </a:rPr>
              <a:t>proportional </a:t>
            </a:r>
            <a:r>
              <a:rPr sz="3270" spc="-15" dirty="0">
                <a:solidFill>
                  <a:srgbClr val="333333"/>
                </a:solidFill>
                <a:latin typeface="LM Sans 10"/>
                <a:cs typeface="LM Sans 10"/>
              </a:rPr>
              <a:t>to the rotational velocity of t</a:t>
            </a:r>
            <a:r>
              <a:rPr lang="nl-BE" sz="3270" spc="-15" dirty="0">
                <a:solidFill>
                  <a:srgbClr val="333333"/>
                </a:solidFill>
                <a:latin typeface="LM Sans 10"/>
                <a:cs typeface="LM Sans 10"/>
              </a:rPr>
              <a:t>he </a:t>
            </a:r>
            <a:r>
              <a:rPr sz="3270" spc="-15" dirty="0">
                <a:solidFill>
                  <a:srgbClr val="333333"/>
                </a:solidFill>
                <a:latin typeface="LM Sans 10"/>
                <a:cs typeface="LM Sans 10"/>
              </a:rPr>
              <a:t>spindle.</a:t>
            </a:r>
            <a:endParaRPr sz="3270" dirty="0">
              <a:latin typeface="LM Sans 10"/>
              <a:cs typeface="LM Sans 10"/>
            </a:endParaRPr>
          </a:p>
        </p:txBody>
      </p:sp>
    </p:spTree>
    <p:extLst>
      <p:ext uri="{BB962C8B-B14F-4D97-AF65-F5344CB8AC3E}">
        <p14:creationId xmlns:p14="http://schemas.microsoft.com/office/powerpoint/2010/main" val="1514961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Mass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45</a:t>
            </a:fld>
            <a:endParaRPr lang="en-GB" dirty="0"/>
          </a:p>
        </p:txBody>
      </p:sp>
      <p:sp>
        <p:nvSpPr>
          <p:cNvPr id="9" name="object 5"/>
          <p:cNvSpPr txBox="1"/>
          <p:nvPr/>
        </p:nvSpPr>
        <p:spPr>
          <a:xfrm>
            <a:off x="3324617" y="2178917"/>
            <a:ext cx="5015148" cy="537521"/>
          </a:xfrm>
          <a:prstGeom prst="rect">
            <a:avLst/>
          </a:prstGeom>
        </p:spPr>
        <p:txBody>
          <a:bodyPr vert="horz" wrap="square" lIns="0" tIns="33975" rIns="0" bIns="0" rtlCol="0">
            <a:spAutoFit/>
          </a:bodyPr>
          <a:lstStyle/>
          <a:p>
            <a:pPr marL="37752">
              <a:spcBef>
                <a:spcPts val="267"/>
              </a:spcBef>
            </a:pPr>
            <a:r>
              <a:rPr sz="3270" b="1" spc="-30" dirty="0">
                <a:solidFill>
                  <a:srgbClr val="333333"/>
                </a:solidFill>
                <a:latin typeface="LM Sans 10"/>
                <a:cs typeface="LM Sans 10"/>
              </a:rPr>
              <a:t>Coriolis Mass </a:t>
            </a:r>
            <a:r>
              <a:rPr sz="3270" b="1" spc="-45" dirty="0">
                <a:solidFill>
                  <a:srgbClr val="333333"/>
                </a:solidFill>
                <a:latin typeface="LM Sans 10"/>
                <a:cs typeface="LM Sans 10"/>
              </a:rPr>
              <a:t>Flow</a:t>
            </a:r>
            <a:r>
              <a:rPr sz="3270" b="1" spc="-149" dirty="0">
                <a:solidFill>
                  <a:srgbClr val="333333"/>
                </a:solidFill>
                <a:latin typeface="LM Sans 10"/>
                <a:cs typeface="LM Sans 10"/>
              </a:rPr>
              <a:t> </a:t>
            </a:r>
            <a:r>
              <a:rPr sz="3270" b="1" spc="-15" dirty="0">
                <a:solidFill>
                  <a:srgbClr val="333333"/>
                </a:solidFill>
                <a:latin typeface="LM Sans 10"/>
                <a:cs typeface="LM Sans 10"/>
              </a:rPr>
              <a:t>Meter.</a:t>
            </a:r>
            <a:endParaRPr sz="3270" dirty="0">
              <a:latin typeface="LM Sans 10"/>
              <a:cs typeface="LM Sans 10"/>
            </a:endParaRPr>
          </a:p>
        </p:txBody>
      </p:sp>
      <p:sp>
        <p:nvSpPr>
          <p:cNvPr id="10" name="object 6"/>
          <p:cNvSpPr/>
          <p:nvPr/>
        </p:nvSpPr>
        <p:spPr>
          <a:xfrm>
            <a:off x="3362366" y="3846460"/>
            <a:ext cx="4776669" cy="2836148"/>
          </a:xfrm>
          <a:prstGeom prst="rect">
            <a:avLst/>
          </a:prstGeom>
          <a:blipFill>
            <a:blip r:embed="rId2" cstate="print"/>
            <a:stretch>
              <a:fillRect/>
            </a:stretch>
          </a:blipFill>
        </p:spPr>
        <p:txBody>
          <a:bodyPr wrap="square" lIns="0" tIns="0" rIns="0" bIns="0" rtlCol="0"/>
          <a:lstStyle/>
          <a:p>
            <a:endParaRPr sz="5351"/>
          </a:p>
        </p:txBody>
      </p:sp>
      <p:sp>
        <p:nvSpPr>
          <p:cNvPr id="11" name="object 7"/>
          <p:cNvSpPr/>
          <p:nvPr/>
        </p:nvSpPr>
        <p:spPr>
          <a:xfrm>
            <a:off x="8960498" y="3796762"/>
            <a:ext cx="6642440" cy="2836097"/>
          </a:xfrm>
          <a:prstGeom prst="rect">
            <a:avLst/>
          </a:prstGeom>
          <a:blipFill>
            <a:blip r:embed="rId3" cstate="print"/>
            <a:stretch>
              <a:fillRect/>
            </a:stretch>
          </a:blipFill>
        </p:spPr>
        <p:txBody>
          <a:bodyPr wrap="square" lIns="0" tIns="0" rIns="0" bIns="0" rtlCol="0"/>
          <a:lstStyle/>
          <a:p>
            <a:endParaRPr sz="5351"/>
          </a:p>
        </p:txBody>
      </p:sp>
      <p:sp>
        <p:nvSpPr>
          <p:cNvPr id="14" name="object 8"/>
          <p:cNvSpPr txBox="1"/>
          <p:nvPr/>
        </p:nvSpPr>
        <p:spPr>
          <a:xfrm>
            <a:off x="3324616" y="7593917"/>
            <a:ext cx="9764153" cy="537521"/>
          </a:xfrm>
          <a:prstGeom prst="rect">
            <a:avLst/>
          </a:prstGeom>
        </p:spPr>
        <p:txBody>
          <a:bodyPr vert="horz" wrap="square" lIns="0" tIns="33975" rIns="0" bIns="0" rtlCol="0">
            <a:spAutoFit/>
          </a:bodyPr>
          <a:lstStyle/>
          <a:p>
            <a:pPr marL="37752">
              <a:spcBef>
                <a:spcPts val="267"/>
              </a:spcBef>
            </a:pPr>
            <a:r>
              <a:rPr sz="3270" spc="-15" dirty="0">
                <a:solidFill>
                  <a:srgbClr val="333333"/>
                </a:solidFill>
                <a:latin typeface="LM Sans 10"/>
                <a:cs typeface="LM Sans 10"/>
              </a:rPr>
              <a:t>Mass </a:t>
            </a:r>
            <a:r>
              <a:rPr sz="3270" spc="-60" dirty="0">
                <a:solidFill>
                  <a:srgbClr val="333333"/>
                </a:solidFill>
                <a:latin typeface="LM Sans 10"/>
                <a:cs typeface="LM Sans 10"/>
              </a:rPr>
              <a:t>flow </a:t>
            </a:r>
            <a:r>
              <a:rPr sz="3270" spc="-15" dirty="0">
                <a:solidFill>
                  <a:srgbClr val="333333"/>
                </a:solidFill>
                <a:latin typeface="LM Sans 10"/>
                <a:cs typeface="LM Sans 10"/>
              </a:rPr>
              <a:t>meters measure the mass of the </a:t>
            </a:r>
            <a:r>
              <a:rPr sz="3270" spc="-30" dirty="0">
                <a:solidFill>
                  <a:srgbClr val="333333"/>
                </a:solidFill>
                <a:latin typeface="LM Sans 10"/>
                <a:cs typeface="LM Sans 10"/>
              </a:rPr>
              <a:t>fluid</a:t>
            </a:r>
            <a:r>
              <a:rPr sz="3270" spc="-60" dirty="0">
                <a:solidFill>
                  <a:srgbClr val="333333"/>
                </a:solidFill>
                <a:latin typeface="LM Sans 10"/>
                <a:cs typeface="LM Sans 10"/>
              </a:rPr>
              <a:t> </a:t>
            </a:r>
            <a:r>
              <a:rPr sz="3270" spc="-45" dirty="0">
                <a:solidFill>
                  <a:srgbClr val="333333"/>
                </a:solidFill>
                <a:latin typeface="LM Sans 10"/>
                <a:cs typeface="LM Sans 10"/>
              </a:rPr>
              <a:t>directly.</a:t>
            </a:r>
            <a:endParaRPr sz="3270">
              <a:latin typeface="LM Sans 10"/>
              <a:cs typeface="LM Sans 10"/>
            </a:endParaRPr>
          </a:p>
        </p:txBody>
      </p:sp>
      <p:sp>
        <p:nvSpPr>
          <p:cNvPr id="2" name="Date Placeholder 3">
            <a:extLst>
              <a:ext uri="{FF2B5EF4-FFF2-40B4-BE49-F238E27FC236}">
                <a16:creationId xmlns:a16="http://schemas.microsoft.com/office/drawing/2014/main" id="{CD7E4DDD-B9E4-F554-152E-DD4E168E535A}"/>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202895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Mass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46</a:t>
            </a:fld>
            <a:endParaRPr lang="en-GB" dirty="0"/>
          </a:p>
        </p:txBody>
      </p:sp>
      <p:sp>
        <p:nvSpPr>
          <p:cNvPr id="8" name="object 5"/>
          <p:cNvSpPr txBox="1"/>
          <p:nvPr/>
        </p:nvSpPr>
        <p:spPr>
          <a:xfrm>
            <a:off x="1338400" y="2273599"/>
            <a:ext cx="5015148" cy="537521"/>
          </a:xfrm>
          <a:prstGeom prst="rect">
            <a:avLst/>
          </a:prstGeom>
        </p:spPr>
        <p:txBody>
          <a:bodyPr vert="horz" wrap="square" lIns="0" tIns="33975" rIns="0" bIns="0" rtlCol="0">
            <a:spAutoFit/>
          </a:bodyPr>
          <a:lstStyle/>
          <a:p>
            <a:pPr marL="37752">
              <a:spcBef>
                <a:spcPts val="267"/>
              </a:spcBef>
            </a:pPr>
            <a:r>
              <a:rPr sz="3270" b="1" spc="-30" dirty="0">
                <a:solidFill>
                  <a:srgbClr val="333333"/>
                </a:solidFill>
                <a:latin typeface="LM Sans 10"/>
                <a:cs typeface="LM Sans 10"/>
              </a:rPr>
              <a:t>Coriolis Mass </a:t>
            </a:r>
            <a:r>
              <a:rPr sz="3270" b="1" spc="-45" dirty="0">
                <a:solidFill>
                  <a:srgbClr val="333333"/>
                </a:solidFill>
                <a:latin typeface="LM Sans 10"/>
                <a:cs typeface="LM Sans 10"/>
              </a:rPr>
              <a:t>Flow</a:t>
            </a:r>
            <a:r>
              <a:rPr sz="3270" b="1" spc="-149" dirty="0">
                <a:solidFill>
                  <a:srgbClr val="333333"/>
                </a:solidFill>
                <a:latin typeface="LM Sans 10"/>
                <a:cs typeface="LM Sans 10"/>
              </a:rPr>
              <a:t> </a:t>
            </a:r>
            <a:r>
              <a:rPr sz="3270" b="1" spc="-15" dirty="0">
                <a:solidFill>
                  <a:srgbClr val="333333"/>
                </a:solidFill>
                <a:latin typeface="LM Sans 10"/>
                <a:cs typeface="LM Sans 10"/>
              </a:rPr>
              <a:t>Meter.</a:t>
            </a:r>
            <a:endParaRPr sz="3270" dirty="0">
              <a:latin typeface="LM Sans 10"/>
              <a:cs typeface="LM Sans 10"/>
            </a:endParaRPr>
          </a:p>
        </p:txBody>
      </p:sp>
      <p:sp>
        <p:nvSpPr>
          <p:cNvPr id="12" name="object 6"/>
          <p:cNvSpPr/>
          <p:nvPr/>
        </p:nvSpPr>
        <p:spPr>
          <a:xfrm>
            <a:off x="6353548" y="1987440"/>
            <a:ext cx="10400885" cy="3773292"/>
          </a:xfrm>
          <a:prstGeom prst="rect">
            <a:avLst/>
          </a:prstGeom>
          <a:blipFill>
            <a:blip r:embed="rId3" cstate="print"/>
            <a:stretch>
              <a:fillRect/>
            </a:stretch>
          </a:blipFill>
        </p:spPr>
        <p:txBody>
          <a:bodyPr wrap="square" lIns="0" tIns="0" rIns="0" bIns="0" rtlCol="0"/>
          <a:lstStyle/>
          <a:p>
            <a:endParaRPr sz="5351"/>
          </a:p>
        </p:txBody>
      </p:sp>
      <p:sp>
        <p:nvSpPr>
          <p:cNvPr id="13" name="object 7"/>
          <p:cNvSpPr txBox="1"/>
          <p:nvPr/>
        </p:nvSpPr>
        <p:spPr>
          <a:xfrm>
            <a:off x="1983526" y="5760732"/>
            <a:ext cx="13748998" cy="4488727"/>
          </a:xfrm>
          <a:prstGeom prst="rect">
            <a:avLst/>
          </a:prstGeom>
        </p:spPr>
        <p:txBody>
          <a:bodyPr vert="horz" wrap="square" lIns="0" tIns="20763" rIns="0" bIns="0" rtlCol="0">
            <a:spAutoFit/>
          </a:bodyPr>
          <a:lstStyle/>
          <a:p>
            <a:pPr marL="151005" marR="128355">
              <a:lnSpc>
                <a:spcPct val="102600"/>
              </a:lnSpc>
              <a:spcBef>
                <a:spcPts val="164"/>
              </a:spcBef>
            </a:pPr>
            <a:r>
              <a:rPr sz="3270" spc="-30" dirty="0">
                <a:solidFill>
                  <a:srgbClr val="333333"/>
                </a:solidFill>
                <a:latin typeface="LM Sans 10"/>
                <a:cs typeface="LM Sans 10"/>
              </a:rPr>
              <a:t>A </a:t>
            </a:r>
            <a:r>
              <a:rPr sz="3270" spc="-15" dirty="0">
                <a:solidFill>
                  <a:srgbClr val="333333"/>
                </a:solidFill>
                <a:latin typeface="LM Sans 10"/>
                <a:cs typeface="LM Sans 10"/>
              </a:rPr>
              <a:t>drive assembly connected to the center of the </a:t>
            </a:r>
            <a:r>
              <a:rPr sz="3270" dirty="0">
                <a:solidFill>
                  <a:srgbClr val="333333"/>
                </a:solidFill>
                <a:latin typeface="LM Sans 10"/>
                <a:cs typeface="LM Sans 10"/>
              </a:rPr>
              <a:t>tube </a:t>
            </a:r>
            <a:r>
              <a:rPr sz="3270" spc="-15" dirty="0">
                <a:solidFill>
                  <a:srgbClr val="333333"/>
                </a:solidFill>
                <a:latin typeface="LM Sans 10"/>
                <a:cs typeface="LM Sans 10"/>
              </a:rPr>
              <a:t>causes the  </a:t>
            </a:r>
            <a:r>
              <a:rPr sz="3270" dirty="0">
                <a:solidFill>
                  <a:srgbClr val="333333"/>
                </a:solidFill>
                <a:latin typeface="LM Sans 10"/>
                <a:cs typeface="LM Sans 10"/>
              </a:rPr>
              <a:t>tube </a:t>
            </a:r>
            <a:r>
              <a:rPr sz="3270" spc="-15" dirty="0">
                <a:solidFill>
                  <a:srgbClr val="333333"/>
                </a:solidFill>
                <a:latin typeface="LM Sans 10"/>
                <a:cs typeface="LM Sans 10"/>
              </a:rPr>
              <a:t>to </a:t>
            </a:r>
            <a:r>
              <a:rPr sz="3270" spc="-30" dirty="0">
                <a:solidFill>
                  <a:srgbClr val="333333"/>
                </a:solidFill>
                <a:latin typeface="LM Sans 10"/>
                <a:cs typeface="LM Sans 10"/>
              </a:rPr>
              <a:t>twist. Position-sensing </a:t>
            </a:r>
            <a:r>
              <a:rPr sz="3270" spc="-15" dirty="0">
                <a:solidFill>
                  <a:srgbClr val="333333"/>
                </a:solidFill>
                <a:latin typeface="LM Sans 10"/>
                <a:cs typeface="LM Sans 10"/>
              </a:rPr>
              <a:t>coils on each side of the </a:t>
            </a:r>
            <a:r>
              <a:rPr sz="3270" spc="-60" dirty="0">
                <a:solidFill>
                  <a:srgbClr val="333333"/>
                </a:solidFill>
                <a:latin typeface="LM Sans 10"/>
                <a:cs typeface="LM Sans 10"/>
              </a:rPr>
              <a:t>flow </a:t>
            </a:r>
            <a:r>
              <a:rPr sz="3270" dirty="0">
                <a:solidFill>
                  <a:srgbClr val="333333"/>
                </a:solidFill>
                <a:latin typeface="LM Sans 10"/>
                <a:cs typeface="LM Sans 10"/>
              </a:rPr>
              <a:t>tube  </a:t>
            </a:r>
            <a:r>
              <a:rPr sz="3270" spc="-15" dirty="0">
                <a:solidFill>
                  <a:srgbClr val="333333"/>
                </a:solidFill>
                <a:latin typeface="LM Sans 10"/>
                <a:cs typeface="LM Sans 10"/>
              </a:rPr>
              <a:t>sense this</a:t>
            </a:r>
            <a:r>
              <a:rPr sz="3270" spc="-30" dirty="0">
                <a:solidFill>
                  <a:srgbClr val="333333"/>
                </a:solidFill>
                <a:latin typeface="LM Sans 10"/>
                <a:cs typeface="LM Sans 10"/>
              </a:rPr>
              <a:t> twisting.</a:t>
            </a:r>
            <a:endParaRPr sz="3270" dirty="0">
              <a:latin typeface="LM Sans 10"/>
              <a:cs typeface="LM Sans 10"/>
            </a:endParaRPr>
          </a:p>
          <a:p>
            <a:pPr marL="973986" indent="-441692">
              <a:spcBef>
                <a:spcPts val="863"/>
              </a:spcBef>
              <a:buClr>
                <a:srgbClr val="4B81AE"/>
              </a:buClr>
              <a:buSzPct val="72727"/>
              <a:buFont typeface="Arial"/>
              <a:buChar char="►"/>
              <a:tabLst>
                <a:tab pos="975873" algn="l"/>
              </a:tabLst>
            </a:pPr>
            <a:r>
              <a:rPr sz="3270" spc="-30" dirty="0">
                <a:solidFill>
                  <a:srgbClr val="333333"/>
                </a:solidFill>
                <a:latin typeface="LM Sans 10"/>
                <a:cs typeface="LM Sans 10"/>
              </a:rPr>
              <a:t>Frequency </a:t>
            </a:r>
            <a:r>
              <a:rPr sz="3270" i="1" spc="15" dirty="0">
                <a:solidFill>
                  <a:srgbClr val="333333"/>
                </a:solidFill>
                <a:latin typeface="FreeSans"/>
                <a:cs typeface="FreeSans"/>
              </a:rPr>
              <a:t>⇒ </a:t>
            </a:r>
            <a:r>
              <a:rPr sz="3270" spc="-30" dirty="0">
                <a:solidFill>
                  <a:srgbClr val="333333"/>
                </a:solidFill>
                <a:latin typeface="LM Sans 10"/>
                <a:cs typeface="LM Sans 10"/>
              </a:rPr>
              <a:t>fluid</a:t>
            </a:r>
            <a:r>
              <a:rPr sz="3270" spc="-566" dirty="0">
                <a:solidFill>
                  <a:srgbClr val="333333"/>
                </a:solidFill>
                <a:latin typeface="LM Sans 10"/>
                <a:cs typeface="LM Sans 10"/>
              </a:rPr>
              <a:t> </a:t>
            </a:r>
            <a:r>
              <a:rPr sz="3270" spc="-30" dirty="0">
                <a:solidFill>
                  <a:srgbClr val="333333"/>
                </a:solidFill>
                <a:latin typeface="LM Sans 10"/>
                <a:cs typeface="LM Sans 10"/>
              </a:rPr>
              <a:t>density</a:t>
            </a:r>
            <a:endParaRPr sz="3270" dirty="0">
              <a:latin typeface="LM Sans 10"/>
              <a:cs typeface="LM Sans 10"/>
            </a:endParaRPr>
          </a:p>
          <a:p>
            <a:pPr marL="973986" indent="-441692">
              <a:spcBef>
                <a:spcPts val="818"/>
              </a:spcBef>
              <a:buClr>
                <a:srgbClr val="4B81AE"/>
              </a:buClr>
              <a:buSzPct val="72727"/>
              <a:buFont typeface="Arial"/>
              <a:buChar char="►"/>
              <a:tabLst>
                <a:tab pos="975873" algn="l"/>
              </a:tabLst>
            </a:pPr>
            <a:r>
              <a:rPr sz="3270" spc="-15" dirty="0">
                <a:solidFill>
                  <a:srgbClr val="333333"/>
                </a:solidFill>
                <a:latin typeface="LM Sans 10"/>
                <a:cs typeface="LM Sans 10"/>
              </a:rPr>
              <a:t>Time </a:t>
            </a:r>
            <a:r>
              <a:rPr sz="3270" spc="-30" dirty="0">
                <a:solidFill>
                  <a:srgbClr val="333333"/>
                </a:solidFill>
                <a:latin typeface="LM Sans 10"/>
                <a:cs typeface="LM Sans 10"/>
              </a:rPr>
              <a:t>difference </a:t>
            </a:r>
            <a:r>
              <a:rPr sz="3270" i="1" spc="15" dirty="0">
                <a:solidFill>
                  <a:srgbClr val="333333"/>
                </a:solidFill>
                <a:latin typeface="FreeSans"/>
                <a:cs typeface="FreeSans"/>
              </a:rPr>
              <a:t>⇒ </a:t>
            </a:r>
            <a:r>
              <a:rPr sz="3270" spc="-15" dirty="0">
                <a:solidFill>
                  <a:srgbClr val="333333"/>
                </a:solidFill>
                <a:latin typeface="LM Sans 10"/>
                <a:cs typeface="LM Sans 10"/>
              </a:rPr>
              <a:t>mass</a:t>
            </a:r>
            <a:r>
              <a:rPr sz="3270" spc="-579" dirty="0">
                <a:solidFill>
                  <a:srgbClr val="333333"/>
                </a:solidFill>
                <a:latin typeface="LM Sans 10"/>
                <a:cs typeface="LM Sans 10"/>
              </a:rPr>
              <a:t> </a:t>
            </a:r>
            <a:r>
              <a:rPr sz="3270" spc="-60" dirty="0">
                <a:solidFill>
                  <a:srgbClr val="333333"/>
                </a:solidFill>
                <a:latin typeface="LM Sans 10"/>
                <a:cs typeface="LM Sans 10"/>
              </a:rPr>
              <a:t>flow</a:t>
            </a:r>
            <a:endParaRPr sz="3270" dirty="0">
              <a:latin typeface="LM Sans 10"/>
              <a:cs typeface="LM Sans 10"/>
            </a:endParaRPr>
          </a:p>
          <a:p>
            <a:pPr marL="149118">
              <a:spcBef>
                <a:spcPts val="863"/>
              </a:spcBef>
            </a:pPr>
            <a:r>
              <a:rPr sz="3270" spc="-30" dirty="0">
                <a:solidFill>
                  <a:srgbClr val="333333"/>
                </a:solidFill>
                <a:latin typeface="LM Sans 10"/>
                <a:cs typeface="LM Sans 10"/>
              </a:rPr>
              <a:t>Coriolis </a:t>
            </a:r>
            <a:r>
              <a:rPr sz="3270" spc="-15" dirty="0">
                <a:solidFill>
                  <a:srgbClr val="333333"/>
                </a:solidFill>
                <a:latin typeface="LM Sans 10"/>
                <a:cs typeface="LM Sans 10"/>
              </a:rPr>
              <a:t>meters can </a:t>
            </a:r>
            <a:r>
              <a:rPr sz="3270" spc="30" dirty="0">
                <a:solidFill>
                  <a:srgbClr val="333333"/>
                </a:solidFill>
                <a:latin typeface="LM Sans 10"/>
                <a:cs typeface="LM Sans 10"/>
              </a:rPr>
              <a:t>be </a:t>
            </a:r>
            <a:r>
              <a:rPr sz="3270" spc="-15" dirty="0">
                <a:solidFill>
                  <a:srgbClr val="333333"/>
                </a:solidFill>
                <a:latin typeface="LM Sans 10"/>
                <a:cs typeface="LM Sans 10"/>
              </a:rPr>
              <a:t>used on virtually any liquid </a:t>
            </a:r>
            <a:r>
              <a:rPr sz="3270" spc="-75" dirty="0">
                <a:solidFill>
                  <a:srgbClr val="333333"/>
                </a:solidFill>
                <a:latin typeface="LM Sans 10"/>
                <a:cs typeface="LM Sans 10"/>
              </a:rPr>
              <a:t>or</a:t>
            </a:r>
            <a:r>
              <a:rPr sz="3270" spc="-103" dirty="0">
                <a:solidFill>
                  <a:srgbClr val="333333"/>
                </a:solidFill>
                <a:latin typeface="LM Sans 10"/>
                <a:cs typeface="LM Sans 10"/>
              </a:rPr>
              <a:t> </a:t>
            </a:r>
            <a:r>
              <a:rPr sz="3270" spc="-15" dirty="0">
                <a:solidFill>
                  <a:srgbClr val="333333"/>
                </a:solidFill>
                <a:latin typeface="LM Sans 10"/>
                <a:cs typeface="LM Sans 10"/>
              </a:rPr>
              <a:t>gas.</a:t>
            </a:r>
            <a:endParaRPr lang="en-US" sz="3270" spc="-15" dirty="0">
              <a:solidFill>
                <a:srgbClr val="333333"/>
              </a:solidFill>
              <a:latin typeface="LM Sans 10"/>
              <a:cs typeface="LM Sans 10"/>
            </a:endParaRPr>
          </a:p>
          <a:p>
            <a:pPr marL="149118">
              <a:spcBef>
                <a:spcPts val="863"/>
              </a:spcBef>
            </a:pPr>
            <a:r>
              <a:rPr lang="nl-BE" sz="2400" dirty="0">
                <a:hlinkClick r:id="rId4"/>
              </a:rPr>
              <a:t>https://www.youtube.com/watch?v=PvXgaDoZr1E&amp;ab_channel=YokogawaUK</a:t>
            </a:r>
            <a:endParaRPr lang="nl-BE" sz="2400" dirty="0"/>
          </a:p>
          <a:p>
            <a:pPr marL="149118">
              <a:spcBef>
                <a:spcPts val="863"/>
              </a:spcBef>
            </a:pPr>
            <a:r>
              <a:rPr lang="nl-BE" sz="2400" dirty="0"/>
              <a:t>https://www.youtube.com/watch?v=PvXgaDoZr1E</a:t>
            </a:r>
          </a:p>
          <a:p>
            <a:pPr marL="149118">
              <a:spcBef>
                <a:spcPts val="863"/>
              </a:spcBef>
            </a:pPr>
            <a:endParaRPr sz="3270" dirty="0">
              <a:latin typeface="LM Sans 10"/>
              <a:cs typeface="LM Sans 10"/>
            </a:endParaRPr>
          </a:p>
        </p:txBody>
      </p:sp>
      <p:sp>
        <p:nvSpPr>
          <p:cNvPr id="2" name="Date Placeholder 3">
            <a:extLst>
              <a:ext uri="{FF2B5EF4-FFF2-40B4-BE49-F238E27FC236}">
                <a16:creationId xmlns:a16="http://schemas.microsoft.com/office/drawing/2014/main" id="{A6828D33-861B-5D89-E045-74965BE750F0}"/>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535190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Variable area flow meters</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47</a:t>
            </a:fld>
            <a:endParaRPr lang="en-GB" dirty="0"/>
          </a:p>
        </p:txBody>
      </p:sp>
      <p:pic>
        <p:nvPicPr>
          <p:cNvPr id="2" name="Picture 1"/>
          <p:cNvPicPr>
            <a:picLocks noChangeAspect="1"/>
          </p:cNvPicPr>
          <p:nvPr/>
        </p:nvPicPr>
        <p:blipFill>
          <a:blip r:embed="rId2"/>
          <a:stretch>
            <a:fillRect/>
          </a:stretch>
        </p:blipFill>
        <p:spPr>
          <a:xfrm>
            <a:off x="1835945" y="1747734"/>
            <a:ext cx="13401675" cy="8476860"/>
          </a:xfrm>
          <a:prstGeom prst="rect">
            <a:avLst/>
          </a:prstGeom>
        </p:spPr>
      </p:pic>
      <p:sp>
        <p:nvSpPr>
          <p:cNvPr id="3" name="Date Placeholder 3">
            <a:extLst>
              <a:ext uri="{FF2B5EF4-FFF2-40B4-BE49-F238E27FC236}">
                <a16:creationId xmlns:a16="http://schemas.microsoft.com/office/drawing/2014/main" id="{0D33F41D-2871-C8F9-AF4F-620DF8899BC2}"/>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367190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923E2-0600-4E52-A1EE-FDBD65B27CAA}"/>
              </a:ext>
            </a:extLst>
          </p:cNvPr>
          <p:cNvSpPr>
            <a:spLocks noGrp="1"/>
          </p:cNvSpPr>
          <p:nvPr>
            <p:ph type="title"/>
          </p:nvPr>
        </p:nvSpPr>
        <p:spPr/>
        <p:txBody>
          <a:bodyPr/>
          <a:lstStyle/>
          <a:p>
            <a:r>
              <a:rPr lang="nl-BE" dirty="0"/>
              <a:t>ROTAMETER</a:t>
            </a:r>
            <a:endParaRPr lang="en-GB" dirty="0"/>
          </a:p>
        </p:txBody>
      </p:sp>
      <p:sp>
        <p:nvSpPr>
          <p:cNvPr id="10" name="Text Placeholder 9">
            <a:extLst>
              <a:ext uri="{FF2B5EF4-FFF2-40B4-BE49-F238E27FC236}">
                <a16:creationId xmlns:a16="http://schemas.microsoft.com/office/drawing/2014/main" id="{CF6C4F87-1A6E-43AE-8E6C-6E667A85604F}"/>
              </a:ext>
            </a:extLst>
          </p:cNvPr>
          <p:cNvSpPr>
            <a:spLocks noGrp="1"/>
          </p:cNvSpPr>
          <p:nvPr>
            <p:ph type="body" sz="quarter" idx="4294967295"/>
          </p:nvPr>
        </p:nvSpPr>
        <p:spPr>
          <a:xfrm>
            <a:off x="13481050" y="1890713"/>
            <a:ext cx="4806950" cy="7089775"/>
          </a:xfrm>
        </p:spPr>
        <p:txBody>
          <a:bodyPr/>
          <a:lstStyle/>
          <a:p>
            <a:r>
              <a:rPr lang="nl-BE" dirty="0"/>
              <a:t>Transparante vloeistof</a:t>
            </a:r>
          </a:p>
          <a:p>
            <a:r>
              <a:rPr lang="nl-BE" dirty="0"/>
              <a:t>Beperkte drukcapaciteit</a:t>
            </a:r>
          </a:p>
          <a:p>
            <a:r>
              <a:rPr lang="nl-BE" dirty="0"/>
              <a:t>Rechtstreekse meting: diameter  onafhankelijk!</a:t>
            </a:r>
          </a:p>
          <a:p>
            <a:endParaRPr lang="en-GB" dirty="0"/>
          </a:p>
        </p:txBody>
      </p:sp>
      <p:pic>
        <p:nvPicPr>
          <p:cNvPr id="8" name="Picture 2" descr="R:\Common (Oud O schijf)\HE MGMT LS editorial department\Media\Projecten\Projecten 2014\XTRA\Mott - Toegepaste stromingsleer 7\Producten\Beeldbank\H15\Figuur_15-10.jpg">
            <a:extLst>
              <a:ext uri="{FF2B5EF4-FFF2-40B4-BE49-F238E27FC236}">
                <a16:creationId xmlns:a16="http://schemas.microsoft.com/office/drawing/2014/main" id="{476F855D-11B4-4C06-B305-705189A5F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56" y="1960563"/>
            <a:ext cx="11730038" cy="701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3">
            <a:extLst>
              <a:ext uri="{FF2B5EF4-FFF2-40B4-BE49-F238E27FC236}">
                <a16:creationId xmlns:a16="http://schemas.microsoft.com/office/drawing/2014/main" id="{BA8369B9-DCB3-3E14-5D59-9C87EADA070E}"/>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933000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Choice and comparison of Flow measurements </a:t>
            </a:r>
            <a:endParaRPr lang="en-US" dirty="0">
              <a:effectLst/>
            </a:endParaRPr>
          </a:p>
        </p:txBody>
      </p:sp>
      <p:sp>
        <p:nvSpPr>
          <p:cNvPr id="5" name="Slide Number Placeholder 4"/>
          <p:cNvSpPr>
            <a:spLocks noGrp="1"/>
          </p:cNvSpPr>
          <p:nvPr>
            <p:ph type="sldNum" sz="quarter" idx="4"/>
          </p:nvPr>
        </p:nvSpPr>
        <p:spPr/>
        <p:txBody>
          <a:bodyPr/>
          <a:lstStyle/>
          <a:p>
            <a:fld id="{C0F550FA-FCCC-4A7D-8E1A-87BCAA2E5874}" type="slidenum">
              <a:rPr lang="en-GB" smtClean="0"/>
              <a:pPr/>
              <a:t>49</a:t>
            </a:fld>
            <a:endParaRPr lang="en-GB" dirty="0"/>
          </a:p>
        </p:txBody>
      </p:sp>
      <p:sp>
        <p:nvSpPr>
          <p:cNvPr id="8" name="object 5"/>
          <p:cNvSpPr txBox="1"/>
          <p:nvPr/>
        </p:nvSpPr>
        <p:spPr>
          <a:xfrm>
            <a:off x="3249114" y="1644860"/>
            <a:ext cx="11381763" cy="7261153"/>
          </a:xfrm>
          <a:prstGeom prst="rect">
            <a:avLst/>
          </a:prstGeom>
        </p:spPr>
        <p:txBody>
          <a:bodyPr vert="horz" wrap="square" lIns="0" tIns="20763" rIns="0" bIns="0" rtlCol="0">
            <a:spAutoFit/>
          </a:bodyPr>
          <a:lstStyle/>
          <a:p>
            <a:pPr marL="113255" marR="666309">
              <a:lnSpc>
                <a:spcPct val="102600"/>
              </a:lnSpc>
              <a:spcBef>
                <a:spcPts val="164"/>
              </a:spcBef>
            </a:pPr>
            <a:r>
              <a:rPr sz="3270" spc="-30" dirty="0">
                <a:solidFill>
                  <a:srgbClr val="333333"/>
                </a:solidFill>
                <a:latin typeface="LM Sans 10"/>
                <a:cs typeface="LM Sans 10"/>
              </a:rPr>
              <a:t>When </a:t>
            </a:r>
            <a:r>
              <a:rPr sz="3270" spc="-15" dirty="0">
                <a:solidFill>
                  <a:srgbClr val="333333"/>
                </a:solidFill>
                <a:latin typeface="LM Sans 10"/>
                <a:cs typeface="LM Sans 10"/>
              </a:rPr>
              <a:t>choosing and implementing a </a:t>
            </a:r>
            <a:r>
              <a:rPr sz="3270" spc="-60" dirty="0">
                <a:solidFill>
                  <a:srgbClr val="333333"/>
                </a:solidFill>
                <a:latin typeface="LM Sans 10"/>
                <a:cs typeface="LM Sans 10"/>
              </a:rPr>
              <a:t>flow </a:t>
            </a:r>
            <a:r>
              <a:rPr sz="3270" spc="-15" dirty="0">
                <a:solidFill>
                  <a:srgbClr val="333333"/>
                </a:solidFill>
                <a:latin typeface="LM Sans 10"/>
                <a:cs typeface="LM Sans 10"/>
              </a:rPr>
              <a:t>meter, the </a:t>
            </a:r>
            <a:r>
              <a:rPr sz="3270" spc="-30" dirty="0">
                <a:solidFill>
                  <a:srgbClr val="333333"/>
                </a:solidFill>
                <a:latin typeface="LM Sans 10"/>
                <a:cs typeface="LM Sans 10"/>
              </a:rPr>
              <a:t>following  </a:t>
            </a:r>
            <a:r>
              <a:rPr sz="3270" spc="-15" dirty="0">
                <a:solidFill>
                  <a:srgbClr val="333333"/>
                </a:solidFill>
                <a:latin typeface="LM Sans 10"/>
                <a:cs typeface="LM Sans 10"/>
              </a:rPr>
              <a:t>issues should </a:t>
            </a:r>
            <a:r>
              <a:rPr sz="3270" spc="30" dirty="0">
                <a:solidFill>
                  <a:srgbClr val="333333"/>
                </a:solidFill>
                <a:latin typeface="LM Sans 10"/>
                <a:cs typeface="LM Sans 10"/>
              </a:rPr>
              <a:t>be </a:t>
            </a:r>
            <a:r>
              <a:rPr sz="3270" spc="-45" dirty="0">
                <a:solidFill>
                  <a:srgbClr val="333333"/>
                </a:solidFill>
                <a:latin typeface="LM Sans 10"/>
                <a:cs typeface="LM Sans 10"/>
              </a:rPr>
              <a:t>taken </a:t>
            </a:r>
            <a:r>
              <a:rPr sz="3270" spc="-15" dirty="0">
                <a:solidFill>
                  <a:srgbClr val="333333"/>
                </a:solidFill>
                <a:latin typeface="LM Sans 10"/>
                <a:cs typeface="LM Sans 10"/>
              </a:rPr>
              <a:t>into</a:t>
            </a:r>
            <a:r>
              <a:rPr sz="3270" spc="-60" dirty="0">
                <a:solidFill>
                  <a:srgbClr val="333333"/>
                </a:solidFill>
                <a:latin typeface="LM Sans 10"/>
                <a:cs typeface="LM Sans 10"/>
              </a:rPr>
              <a:t> </a:t>
            </a:r>
            <a:r>
              <a:rPr sz="3270" spc="-15" dirty="0">
                <a:solidFill>
                  <a:srgbClr val="333333"/>
                </a:solidFill>
                <a:latin typeface="LM Sans 10"/>
                <a:cs typeface="LM Sans 10"/>
              </a:rPr>
              <a:t>account:</a:t>
            </a:r>
            <a:endParaRPr sz="3270">
              <a:latin typeface="LM Sans 10"/>
              <a:cs typeface="LM Sans 10"/>
            </a:endParaRPr>
          </a:p>
          <a:p>
            <a:pPr marL="936234" indent="-441692">
              <a:spcBef>
                <a:spcPts val="996"/>
              </a:spcBef>
              <a:buClr>
                <a:srgbClr val="4B81AE"/>
              </a:buClr>
              <a:buSzPct val="72727"/>
              <a:buFont typeface="Arial"/>
              <a:buChar char="►"/>
              <a:tabLst>
                <a:tab pos="938123" algn="l"/>
              </a:tabLst>
            </a:pPr>
            <a:r>
              <a:rPr sz="3270" spc="-15" dirty="0">
                <a:solidFill>
                  <a:srgbClr val="333333"/>
                </a:solidFill>
                <a:latin typeface="LM Sans 10"/>
                <a:cs typeface="LM Sans 10"/>
              </a:rPr>
              <a:t>The nature of the product: gas, steam </a:t>
            </a:r>
            <a:r>
              <a:rPr sz="3270" spc="-75" dirty="0">
                <a:solidFill>
                  <a:srgbClr val="333333"/>
                </a:solidFill>
                <a:latin typeface="LM Sans 10"/>
                <a:cs typeface="LM Sans 10"/>
              </a:rPr>
              <a:t>or</a:t>
            </a:r>
            <a:r>
              <a:rPr sz="3270" spc="282" dirty="0">
                <a:solidFill>
                  <a:srgbClr val="333333"/>
                </a:solidFill>
                <a:latin typeface="LM Sans 10"/>
                <a:cs typeface="LM Sans 10"/>
              </a:rPr>
              <a:t> </a:t>
            </a:r>
            <a:r>
              <a:rPr sz="3270" spc="-15" dirty="0">
                <a:solidFill>
                  <a:srgbClr val="333333"/>
                </a:solidFill>
                <a:latin typeface="LM Sans 10"/>
                <a:cs typeface="LM Sans 10"/>
              </a:rPr>
              <a:t>liquid.</a:t>
            </a:r>
            <a:endParaRPr sz="3270" dirty="0">
              <a:latin typeface="LM Sans 10"/>
              <a:cs typeface="LM Sans 10"/>
            </a:endParaRPr>
          </a:p>
          <a:p>
            <a:pPr marL="936234" indent="-441692">
              <a:spcBef>
                <a:spcPts val="993"/>
              </a:spcBef>
              <a:buClr>
                <a:srgbClr val="4B81AE"/>
              </a:buClr>
              <a:buSzPct val="72727"/>
              <a:buFont typeface="Arial"/>
              <a:buChar char="►"/>
              <a:tabLst>
                <a:tab pos="938123" algn="l"/>
              </a:tabLst>
            </a:pPr>
            <a:r>
              <a:rPr sz="3270" spc="-15" dirty="0">
                <a:solidFill>
                  <a:srgbClr val="333333"/>
                </a:solidFill>
                <a:latin typeface="LM Sans 10"/>
                <a:cs typeface="LM Sans 10"/>
              </a:rPr>
              <a:t>Conductive </a:t>
            </a:r>
            <a:r>
              <a:rPr sz="3270" spc="-75" dirty="0">
                <a:solidFill>
                  <a:srgbClr val="333333"/>
                </a:solidFill>
                <a:latin typeface="LM Sans 10"/>
                <a:cs typeface="LM Sans 10"/>
              </a:rPr>
              <a:t>or</a:t>
            </a:r>
            <a:r>
              <a:rPr sz="3270" spc="-30" dirty="0">
                <a:solidFill>
                  <a:srgbClr val="333333"/>
                </a:solidFill>
                <a:latin typeface="LM Sans 10"/>
                <a:cs typeface="LM Sans 10"/>
              </a:rPr>
              <a:t> </a:t>
            </a:r>
            <a:r>
              <a:rPr sz="3270" spc="-15" dirty="0">
                <a:solidFill>
                  <a:srgbClr val="333333"/>
                </a:solidFill>
                <a:latin typeface="LM Sans 10"/>
                <a:cs typeface="LM Sans 10"/>
              </a:rPr>
              <a:t>non-conductive.</a:t>
            </a:r>
            <a:endParaRPr sz="3270" dirty="0">
              <a:latin typeface="LM Sans 10"/>
              <a:cs typeface="LM Sans 10"/>
            </a:endParaRPr>
          </a:p>
          <a:p>
            <a:pPr marL="936234" indent="-441692">
              <a:spcBef>
                <a:spcPts val="981"/>
              </a:spcBef>
              <a:buClr>
                <a:srgbClr val="4B81AE"/>
              </a:buClr>
              <a:buSzPct val="72727"/>
              <a:buFont typeface="Arial"/>
              <a:buChar char="►"/>
              <a:tabLst>
                <a:tab pos="938123" algn="l"/>
              </a:tabLst>
            </a:pPr>
            <a:r>
              <a:rPr sz="3270" spc="-30" dirty="0">
                <a:solidFill>
                  <a:srgbClr val="333333"/>
                </a:solidFill>
                <a:latin typeface="LM Sans 10"/>
                <a:cs typeface="LM Sans 10"/>
              </a:rPr>
              <a:t>Mass-flow </a:t>
            </a:r>
            <a:r>
              <a:rPr sz="3270" spc="-75" dirty="0">
                <a:solidFill>
                  <a:srgbClr val="333333"/>
                </a:solidFill>
                <a:latin typeface="LM Sans 10"/>
                <a:cs typeface="LM Sans 10"/>
              </a:rPr>
              <a:t>or </a:t>
            </a:r>
            <a:r>
              <a:rPr sz="3270" spc="-30" dirty="0">
                <a:solidFill>
                  <a:srgbClr val="333333"/>
                </a:solidFill>
                <a:latin typeface="LM Sans 10"/>
                <a:cs typeface="LM Sans 10"/>
              </a:rPr>
              <a:t>volume-flow</a:t>
            </a:r>
            <a:r>
              <a:rPr sz="3270" spc="30" dirty="0">
                <a:solidFill>
                  <a:srgbClr val="333333"/>
                </a:solidFill>
                <a:latin typeface="LM Sans 10"/>
                <a:cs typeface="LM Sans 10"/>
              </a:rPr>
              <a:t> </a:t>
            </a:r>
            <a:r>
              <a:rPr sz="3270" spc="-15" dirty="0">
                <a:solidFill>
                  <a:srgbClr val="333333"/>
                </a:solidFill>
                <a:latin typeface="LM Sans 10"/>
                <a:cs typeface="LM Sans 10"/>
              </a:rPr>
              <a:t>measurement.</a:t>
            </a:r>
            <a:endParaRPr sz="3270" dirty="0">
              <a:latin typeface="LM Sans 10"/>
              <a:cs typeface="LM Sans 10"/>
            </a:endParaRPr>
          </a:p>
          <a:p>
            <a:pPr marL="936234" marR="90603" indent="-441692">
              <a:lnSpc>
                <a:spcPct val="102699"/>
              </a:lnSpc>
              <a:spcBef>
                <a:spcPts val="893"/>
              </a:spcBef>
              <a:buClr>
                <a:srgbClr val="4B81AE"/>
              </a:buClr>
              <a:buSzPct val="72727"/>
              <a:buFont typeface="Arial"/>
              <a:buChar char="►"/>
              <a:tabLst>
                <a:tab pos="938123" algn="l"/>
              </a:tabLst>
            </a:pPr>
            <a:r>
              <a:rPr sz="3270" spc="-30" dirty="0">
                <a:solidFill>
                  <a:srgbClr val="333333"/>
                </a:solidFill>
                <a:latin typeface="LM Sans 10"/>
                <a:cs typeface="LM Sans 10"/>
              </a:rPr>
              <a:t>Characteristics </a:t>
            </a:r>
            <a:r>
              <a:rPr sz="3270" spc="-15" dirty="0">
                <a:solidFill>
                  <a:srgbClr val="333333"/>
                </a:solidFill>
                <a:latin typeface="LM Sans 10"/>
                <a:cs typeface="LM Sans 10"/>
              </a:rPr>
              <a:t>of the installation: </a:t>
            </a:r>
            <a:r>
              <a:rPr sz="3270" dirty="0">
                <a:solidFill>
                  <a:srgbClr val="333333"/>
                </a:solidFill>
                <a:latin typeface="LM Sans 10"/>
                <a:cs typeface="LM Sans 10"/>
              </a:rPr>
              <a:t>pipe </a:t>
            </a:r>
            <a:r>
              <a:rPr sz="3270" spc="-15" dirty="0">
                <a:solidFill>
                  <a:srgbClr val="333333"/>
                </a:solidFill>
                <a:latin typeface="LM Sans 10"/>
                <a:cs typeface="LM Sans 10"/>
              </a:rPr>
              <a:t>diameter, size of the  meter,</a:t>
            </a:r>
            <a:r>
              <a:rPr sz="3270" spc="-30" dirty="0">
                <a:solidFill>
                  <a:srgbClr val="333333"/>
                </a:solidFill>
                <a:latin typeface="LM Sans 10"/>
                <a:cs typeface="LM Sans 10"/>
              </a:rPr>
              <a:t> </a:t>
            </a:r>
            <a:r>
              <a:rPr sz="3270" spc="-60" dirty="0">
                <a:solidFill>
                  <a:srgbClr val="333333"/>
                </a:solidFill>
                <a:latin typeface="LM Sans 10"/>
                <a:cs typeface="LM Sans 10"/>
              </a:rPr>
              <a:t>capacity.</a:t>
            </a:r>
            <a:endParaRPr sz="3270" dirty="0">
              <a:latin typeface="LM Sans 10"/>
              <a:cs typeface="LM Sans 10"/>
            </a:endParaRPr>
          </a:p>
          <a:p>
            <a:pPr marL="936234" indent="-441692">
              <a:spcBef>
                <a:spcPts val="993"/>
              </a:spcBef>
              <a:buClr>
                <a:srgbClr val="4B81AE"/>
              </a:buClr>
              <a:buSzPct val="72727"/>
              <a:buFont typeface="Arial"/>
              <a:buChar char="►"/>
              <a:tabLst>
                <a:tab pos="938123" algn="l"/>
              </a:tabLst>
            </a:pPr>
            <a:r>
              <a:rPr sz="3270" spc="-15" dirty="0">
                <a:solidFill>
                  <a:srgbClr val="333333"/>
                </a:solidFill>
                <a:latin typeface="LM Sans 10"/>
                <a:cs typeface="LM Sans 10"/>
              </a:rPr>
              <a:t>Choice of material </a:t>
            </a:r>
            <a:r>
              <a:rPr sz="3270" spc="-30" dirty="0">
                <a:solidFill>
                  <a:srgbClr val="333333"/>
                </a:solidFill>
                <a:latin typeface="LM Sans 10"/>
                <a:cs typeface="LM Sans 10"/>
              </a:rPr>
              <a:t>(corrosion, </a:t>
            </a:r>
            <a:r>
              <a:rPr sz="3270" spc="-15" dirty="0">
                <a:solidFill>
                  <a:srgbClr val="333333"/>
                </a:solidFill>
                <a:latin typeface="LM Sans 10"/>
                <a:cs typeface="LM Sans 10"/>
              </a:rPr>
              <a:t>erosion).</a:t>
            </a:r>
            <a:endParaRPr sz="3270" dirty="0">
              <a:latin typeface="LM Sans 10"/>
              <a:cs typeface="LM Sans 10"/>
            </a:endParaRPr>
          </a:p>
          <a:p>
            <a:pPr marL="936234" indent="-441692">
              <a:spcBef>
                <a:spcPts val="981"/>
              </a:spcBef>
              <a:buClr>
                <a:srgbClr val="4B81AE"/>
              </a:buClr>
              <a:buSzPct val="72727"/>
              <a:buFont typeface="Arial"/>
              <a:buChar char="►"/>
              <a:tabLst>
                <a:tab pos="938123" algn="l"/>
              </a:tabLst>
            </a:pPr>
            <a:r>
              <a:rPr sz="3270" spc="-30" dirty="0">
                <a:solidFill>
                  <a:srgbClr val="333333"/>
                </a:solidFill>
                <a:latin typeface="LM Sans 10"/>
                <a:cs typeface="LM Sans 10"/>
              </a:rPr>
              <a:t>Maximum </a:t>
            </a:r>
            <a:r>
              <a:rPr sz="3270" spc="-45" dirty="0">
                <a:solidFill>
                  <a:srgbClr val="333333"/>
                </a:solidFill>
                <a:latin typeface="LM Sans 10"/>
                <a:cs typeface="LM Sans 10"/>
              </a:rPr>
              <a:t>allowed </a:t>
            </a:r>
            <a:r>
              <a:rPr sz="3270" spc="-15" dirty="0">
                <a:solidFill>
                  <a:srgbClr val="333333"/>
                </a:solidFill>
                <a:latin typeface="LM Sans 10"/>
                <a:cs typeface="LM Sans 10"/>
              </a:rPr>
              <a:t>temperature and</a:t>
            </a:r>
            <a:r>
              <a:rPr sz="3270" spc="30" dirty="0">
                <a:solidFill>
                  <a:srgbClr val="333333"/>
                </a:solidFill>
                <a:latin typeface="LM Sans 10"/>
                <a:cs typeface="LM Sans 10"/>
              </a:rPr>
              <a:t> </a:t>
            </a:r>
            <a:r>
              <a:rPr sz="3270" spc="-30" dirty="0">
                <a:solidFill>
                  <a:srgbClr val="333333"/>
                </a:solidFill>
                <a:latin typeface="LM Sans 10"/>
                <a:cs typeface="LM Sans 10"/>
              </a:rPr>
              <a:t>pressure.</a:t>
            </a:r>
            <a:endParaRPr sz="3270" dirty="0">
              <a:latin typeface="LM Sans 10"/>
              <a:cs typeface="LM Sans 10"/>
            </a:endParaRPr>
          </a:p>
          <a:p>
            <a:pPr marL="936234" indent="-441692">
              <a:spcBef>
                <a:spcPts val="996"/>
              </a:spcBef>
              <a:buClr>
                <a:srgbClr val="4B81AE"/>
              </a:buClr>
              <a:buSzPct val="72727"/>
              <a:buFont typeface="Arial"/>
              <a:buChar char="►"/>
              <a:tabLst>
                <a:tab pos="938123" algn="l"/>
              </a:tabLst>
            </a:pPr>
            <a:r>
              <a:rPr sz="3270" spc="-15" dirty="0">
                <a:solidFill>
                  <a:srgbClr val="333333"/>
                </a:solidFill>
                <a:latin typeface="LM Sans 10"/>
                <a:cs typeface="LM Sans 10"/>
              </a:rPr>
              <a:t>Connections, output signals,</a:t>
            </a:r>
            <a:r>
              <a:rPr sz="3270" spc="-30" dirty="0">
                <a:solidFill>
                  <a:srgbClr val="333333"/>
                </a:solidFill>
                <a:latin typeface="LM Sans 10"/>
                <a:cs typeface="LM Sans 10"/>
              </a:rPr>
              <a:t> accessories.</a:t>
            </a:r>
            <a:endParaRPr sz="3270" dirty="0">
              <a:latin typeface="LM Sans 10"/>
              <a:cs typeface="LM Sans 10"/>
            </a:endParaRPr>
          </a:p>
          <a:p>
            <a:pPr marL="936234" indent="-441692">
              <a:spcBef>
                <a:spcPts val="996"/>
              </a:spcBef>
              <a:buClr>
                <a:srgbClr val="4B81AE"/>
              </a:buClr>
              <a:buSzPct val="72727"/>
              <a:buFont typeface="Arial"/>
              <a:buChar char="►"/>
              <a:tabLst>
                <a:tab pos="938123" algn="l"/>
              </a:tabLst>
            </a:pPr>
            <a:r>
              <a:rPr sz="3270" spc="-30" dirty="0">
                <a:solidFill>
                  <a:srgbClr val="333333"/>
                </a:solidFill>
                <a:latin typeface="LM Sans 10"/>
                <a:cs typeface="LM Sans 10"/>
              </a:rPr>
              <a:t>Performance: </a:t>
            </a:r>
            <a:r>
              <a:rPr sz="3270" spc="-45" dirty="0">
                <a:solidFill>
                  <a:srgbClr val="333333"/>
                </a:solidFill>
                <a:latin typeface="LM Sans 10"/>
                <a:cs typeface="LM Sans 10"/>
              </a:rPr>
              <a:t>accuracy, reproducibility, </a:t>
            </a:r>
            <a:r>
              <a:rPr sz="3270" spc="-15" dirty="0">
                <a:solidFill>
                  <a:srgbClr val="333333"/>
                </a:solidFill>
                <a:latin typeface="LM Sans 10"/>
                <a:cs typeface="LM Sans 10"/>
              </a:rPr>
              <a:t>decline in</a:t>
            </a:r>
            <a:r>
              <a:rPr sz="3270" spc="-669" dirty="0">
                <a:solidFill>
                  <a:srgbClr val="333333"/>
                </a:solidFill>
                <a:latin typeface="LM Sans 10"/>
                <a:cs typeface="LM Sans 10"/>
              </a:rPr>
              <a:t> </a:t>
            </a:r>
            <a:r>
              <a:rPr sz="3270" spc="-30" dirty="0">
                <a:solidFill>
                  <a:srgbClr val="333333"/>
                </a:solidFill>
                <a:latin typeface="LM Sans 10"/>
                <a:cs typeface="LM Sans 10"/>
              </a:rPr>
              <a:t>pressure.</a:t>
            </a:r>
            <a:endParaRPr sz="3270" dirty="0">
              <a:latin typeface="LM Sans 10"/>
              <a:cs typeface="LM Sans 10"/>
            </a:endParaRPr>
          </a:p>
          <a:p>
            <a:pPr marL="936234" indent="-441692">
              <a:spcBef>
                <a:spcPts val="996"/>
              </a:spcBef>
              <a:buClr>
                <a:srgbClr val="4B81AE"/>
              </a:buClr>
              <a:buSzPct val="72727"/>
              <a:buFont typeface="Arial"/>
              <a:buChar char="►"/>
              <a:tabLst>
                <a:tab pos="938123" algn="l"/>
              </a:tabLst>
            </a:pPr>
            <a:r>
              <a:rPr sz="3270" spc="-15" dirty="0">
                <a:solidFill>
                  <a:srgbClr val="333333"/>
                </a:solidFill>
                <a:latin typeface="LM Sans 10"/>
                <a:cs typeface="LM Sans 10"/>
              </a:rPr>
              <a:t>Price: purchase, installation costs, maintenance,</a:t>
            </a:r>
            <a:r>
              <a:rPr sz="3270" spc="282" dirty="0">
                <a:solidFill>
                  <a:srgbClr val="333333"/>
                </a:solidFill>
                <a:latin typeface="LM Sans 10"/>
                <a:cs typeface="LM Sans 10"/>
              </a:rPr>
              <a:t> </a:t>
            </a:r>
            <a:r>
              <a:rPr sz="3270" spc="-15" dirty="0">
                <a:solidFill>
                  <a:srgbClr val="333333"/>
                </a:solidFill>
                <a:latin typeface="LM Sans 10"/>
                <a:cs typeface="LM Sans 10"/>
              </a:rPr>
              <a:t>lifespan.</a:t>
            </a:r>
            <a:endParaRPr sz="3270" dirty="0">
              <a:latin typeface="LM Sans 10"/>
              <a:cs typeface="LM Sans 10"/>
            </a:endParaRPr>
          </a:p>
        </p:txBody>
      </p:sp>
      <p:sp>
        <p:nvSpPr>
          <p:cNvPr id="2" name="Date Placeholder 3">
            <a:extLst>
              <a:ext uri="{FF2B5EF4-FFF2-40B4-BE49-F238E27FC236}">
                <a16:creationId xmlns:a16="http://schemas.microsoft.com/office/drawing/2014/main" id="{1E6A9693-2182-17C5-4BE8-F7FCE37AA161}"/>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377532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73CC9C-2DA9-7989-0D22-68092A7854AC}"/>
              </a:ext>
            </a:extLst>
          </p:cNvPr>
          <p:cNvSpPr>
            <a:spLocks noGrp="1"/>
          </p:cNvSpPr>
          <p:nvPr>
            <p:ph type="sldNum" sz="quarter" idx="12"/>
          </p:nvPr>
        </p:nvSpPr>
        <p:spPr>
          <a:xfrm>
            <a:off x="9695544" y="6204478"/>
            <a:ext cx="66750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527A74-2D87-4307-9531-5A57D9647EEB}" type="slidenum">
              <a:rPr lang="nl-BE" smtClean="0"/>
              <a:pPr/>
              <a:t>5</a:t>
            </a:fld>
            <a:endParaRPr lang="nl-BE"/>
          </a:p>
        </p:txBody>
      </p:sp>
      <p:sp>
        <p:nvSpPr>
          <p:cNvPr id="4" name="Title 3">
            <a:extLst>
              <a:ext uri="{FF2B5EF4-FFF2-40B4-BE49-F238E27FC236}">
                <a16:creationId xmlns:a16="http://schemas.microsoft.com/office/drawing/2014/main" id="{501F62F3-9C04-382D-7C59-68722BAC5ED3}"/>
              </a:ext>
            </a:extLst>
          </p:cNvPr>
          <p:cNvSpPr>
            <a:spLocks noGrp="1"/>
          </p:cNvSpPr>
          <p:nvPr>
            <p:ph type="title"/>
          </p:nvPr>
        </p:nvSpPr>
        <p:spPr/>
        <p:txBody>
          <a:bodyPr/>
          <a:lstStyle/>
          <a:p>
            <a:r>
              <a:rPr lang="nl-NL"/>
              <a:t>Sensor inclusief meetomvormer</a:t>
            </a:r>
            <a:endParaRPr lang="nl-BE"/>
          </a:p>
        </p:txBody>
      </p:sp>
      <p:sp>
        <p:nvSpPr>
          <p:cNvPr id="5" name="Date Placeholder 4">
            <a:extLst>
              <a:ext uri="{FF2B5EF4-FFF2-40B4-BE49-F238E27FC236}">
                <a16:creationId xmlns:a16="http://schemas.microsoft.com/office/drawing/2014/main" id="{3DCFA911-31A2-8798-C076-72CF723535F5}"/>
              </a:ext>
            </a:extLst>
          </p:cNvPr>
          <p:cNvSpPr>
            <a:spLocks noGrp="1"/>
          </p:cNvSpPr>
          <p:nvPr>
            <p:ph type="dt" sz="half" idx="10"/>
          </p:nvPr>
        </p:nvSpPr>
        <p:spPr>
          <a:xfrm>
            <a:off x="704851" y="6204478"/>
            <a:ext cx="811743"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BECE69-6D6D-45FE-97AF-CD990EAE32BF}" type="datetime1">
              <a:rPr lang="nl-BE" smtClean="0"/>
              <a:pPr/>
              <a:t>1/10/2025</a:t>
            </a:fld>
            <a:endParaRPr lang="nl-BE"/>
          </a:p>
        </p:txBody>
      </p:sp>
      <p:sp>
        <p:nvSpPr>
          <p:cNvPr id="6" name="Footer Placeholder 5">
            <a:extLst>
              <a:ext uri="{FF2B5EF4-FFF2-40B4-BE49-F238E27FC236}">
                <a16:creationId xmlns:a16="http://schemas.microsoft.com/office/drawing/2014/main" id="{DCD951CC-39B4-F80F-5BE6-5199E09B5BFB}"/>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pic>
        <p:nvPicPr>
          <p:cNvPr id="7" name="Picture 8" descr="Sensors | Free Full-Text | A Modified Impedance-Frequency Converter for  Inexpensive Inductive and Resistive Sensor Applications | HTML">
            <a:extLst>
              <a:ext uri="{FF2B5EF4-FFF2-40B4-BE49-F238E27FC236}">
                <a16:creationId xmlns:a16="http://schemas.microsoft.com/office/drawing/2014/main" id="{6809E4D6-9DAD-7915-AD2B-8921B5E0E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693" y="5843125"/>
            <a:ext cx="14399813" cy="30393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netic-inductive flow meter Endress+Hauser Promag 5W… | Automation24">
            <a:extLst>
              <a:ext uri="{FF2B5EF4-FFF2-40B4-BE49-F238E27FC236}">
                <a16:creationId xmlns:a16="http://schemas.microsoft.com/office/drawing/2014/main" id="{89C01F10-44BB-19BB-8BA4-8D0183167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960" y="205271"/>
            <a:ext cx="5213595" cy="52135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ow to interface the LM35 analog temperature sensor with Arduino | TI.com  Video">
            <a:extLst>
              <a:ext uri="{FF2B5EF4-FFF2-40B4-BE49-F238E27FC236}">
                <a16:creationId xmlns:a16="http://schemas.microsoft.com/office/drawing/2014/main" id="{302DE024-55ED-7B8E-0B12-1DD3D46B6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883" y="1873979"/>
            <a:ext cx="6425609" cy="3614406"/>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3">
            <a:extLst>
              <a:ext uri="{FF2B5EF4-FFF2-40B4-BE49-F238E27FC236}">
                <a16:creationId xmlns:a16="http://schemas.microsoft.com/office/drawing/2014/main" id="{ED637A4E-57A6-6E5A-BCA1-5FC060763F12}"/>
              </a:ext>
            </a:extLst>
          </p:cNvPr>
          <p:cNvSpPr>
            <a:spLocks noGrp="1"/>
          </p:cNvSpPr>
          <p:nvPr>
            <p:ph type="dt" sz="half" idx="2"/>
          </p:nvPr>
        </p:nvSpPr>
        <p:spPr>
          <a:xfrm>
            <a:off x="1057275" y="9306717"/>
            <a:ext cx="4114800" cy="547688"/>
          </a:xfrm>
        </p:spPr>
        <p:txBody>
          <a:bodyPr/>
          <a:lstStyle/>
          <a:p>
            <a:r>
              <a:rPr lang="nl-BE" dirty="0"/>
              <a:t>Pijler Technologie</a:t>
            </a:r>
          </a:p>
        </p:txBody>
      </p:sp>
    </p:spTree>
    <p:extLst>
      <p:ext uri="{BB962C8B-B14F-4D97-AF65-F5344CB8AC3E}">
        <p14:creationId xmlns:p14="http://schemas.microsoft.com/office/powerpoint/2010/main" val="2706566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579084-5314-8F0D-B556-5894DD33F1CA}"/>
              </a:ext>
            </a:extLst>
          </p:cNvPr>
          <p:cNvSpPr>
            <a:spLocks noGrp="1"/>
          </p:cNvSpPr>
          <p:nvPr>
            <p:ph type="body" sz="quarter" idx="17"/>
          </p:nvPr>
        </p:nvSpPr>
        <p:spPr/>
        <p:txBody>
          <a:bodyPr/>
          <a:lstStyle/>
          <a:p>
            <a:pPr marL="514350" indent="-514350">
              <a:buFont typeface="Arial" panose="020B0604020202020204" pitchFamily="34" charset="0"/>
              <a:buChar char="•"/>
            </a:pPr>
            <a:r>
              <a:rPr lang="nl-BE"/>
              <a:t>Omvormer, kalibratie, ADC, microcontroller, communicatie ingebouwd in de sensor.</a:t>
            </a:r>
          </a:p>
          <a:p>
            <a:pPr marL="514350" indent="-514350">
              <a:buFont typeface="Arial" panose="020B0604020202020204" pitchFamily="34" charset="0"/>
              <a:buChar char="•"/>
            </a:pPr>
            <a:r>
              <a:rPr lang="nl-BE"/>
              <a:t>Eventueel kan de </a:t>
            </a:r>
            <a:r>
              <a:rPr lang="nl-BE" err="1"/>
              <a:t>IoT</a:t>
            </a:r>
            <a:r>
              <a:rPr lang="nl-BE"/>
              <a:t> gateway ook ingebouwd worden.</a:t>
            </a:r>
          </a:p>
          <a:p>
            <a:endParaRPr lang="nl-BE"/>
          </a:p>
        </p:txBody>
      </p:sp>
      <p:sp>
        <p:nvSpPr>
          <p:cNvPr id="3" name="Slide Number Placeholder 2">
            <a:extLst>
              <a:ext uri="{FF2B5EF4-FFF2-40B4-BE49-F238E27FC236}">
                <a16:creationId xmlns:a16="http://schemas.microsoft.com/office/drawing/2014/main" id="{BB54073D-347A-6AED-8EBF-488A60B98B0D}"/>
              </a:ext>
            </a:extLst>
          </p:cNvPr>
          <p:cNvSpPr>
            <a:spLocks noGrp="1"/>
          </p:cNvSpPr>
          <p:nvPr>
            <p:ph type="sldNum" sz="quarter" idx="12"/>
          </p:nvPr>
        </p:nvSpPr>
        <p:spPr>
          <a:xfrm>
            <a:off x="9695544" y="6204478"/>
            <a:ext cx="66750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13DF8D6E-D53C-84B7-8BC8-CBCAE2C5DAF3}"/>
              </a:ext>
            </a:extLst>
          </p:cNvPr>
          <p:cNvSpPr>
            <a:spLocks noGrp="1"/>
          </p:cNvSpPr>
          <p:nvPr>
            <p:ph type="title"/>
          </p:nvPr>
        </p:nvSpPr>
        <p:spPr/>
        <p:txBody>
          <a:bodyPr/>
          <a:lstStyle/>
          <a:p>
            <a:r>
              <a:rPr lang="nl-NL"/>
              <a:t>Sensor =&gt; smartsensor</a:t>
            </a:r>
            <a:endParaRPr lang="nl-BE"/>
          </a:p>
        </p:txBody>
      </p:sp>
      <p:sp>
        <p:nvSpPr>
          <p:cNvPr id="5" name="Date Placeholder 4">
            <a:extLst>
              <a:ext uri="{FF2B5EF4-FFF2-40B4-BE49-F238E27FC236}">
                <a16:creationId xmlns:a16="http://schemas.microsoft.com/office/drawing/2014/main" id="{51E41952-FAC5-439F-A569-5D6DAD0E0CAB}"/>
              </a:ext>
            </a:extLst>
          </p:cNvPr>
          <p:cNvSpPr>
            <a:spLocks noGrp="1"/>
          </p:cNvSpPr>
          <p:nvPr>
            <p:ph type="dt" sz="half" idx="10"/>
          </p:nvPr>
        </p:nvSpPr>
        <p:spPr>
          <a:xfrm>
            <a:off x="704851" y="6204478"/>
            <a:ext cx="811743"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BECE69-6D6D-45FE-97AF-CD990EAE32BF}" type="datetime1">
              <a:rPr lang="nl-BE" smtClean="0"/>
              <a:pPr/>
              <a:t>1/10/2025</a:t>
            </a:fld>
            <a:endParaRPr lang="nl-BE"/>
          </a:p>
        </p:txBody>
      </p:sp>
      <p:sp>
        <p:nvSpPr>
          <p:cNvPr id="6" name="Footer Placeholder 5">
            <a:extLst>
              <a:ext uri="{FF2B5EF4-FFF2-40B4-BE49-F238E27FC236}">
                <a16:creationId xmlns:a16="http://schemas.microsoft.com/office/drawing/2014/main" id="{2D19A7BB-1BAD-85AC-C1A3-9DEDFD34242F}"/>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pic>
        <p:nvPicPr>
          <p:cNvPr id="7" name="Picture 6">
            <a:extLst>
              <a:ext uri="{FF2B5EF4-FFF2-40B4-BE49-F238E27FC236}">
                <a16:creationId xmlns:a16="http://schemas.microsoft.com/office/drawing/2014/main" id="{4F631CEA-6949-3D0D-7B38-DAE6B7BB0414}"/>
              </a:ext>
            </a:extLst>
          </p:cNvPr>
          <p:cNvPicPr>
            <a:picLocks noChangeAspect="1"/>
          </p:cNvPicPr>
          <p:nvPr/>
        </p:nvPicPr>
        <p:blipFill>
          <a:blip r:embed="rId2"/>
          <a:stretch>
            <a:fillRect/>
          </a:stretch>
        </p:blipFill>
        <p:spPr>
          <a:xfrm>
            <a:off x="2192253" y="3825356"/>
            <a:ext cx="12105393" cy="4895228"/>
          </a:xfrm>
          <a:prstGeom prst="rect">
            <a:avLst/>
          </a:prstGeom>
        </p:spPr>
      </p:pic>
      <p:sp>
        <p:nvSpPr>
          <p:cNvPr id="8" name="Date Placeholder 3">
            <a:extLst>
              <a:ext uri="{FF2B5EF4-FFF2-40B4-BE49-F238E27FC236}">
                <a16:creationId xmlns:a16="http://schemas.microsoft.com/office/drawing/2014/main" id="{3C7C3A7E-0E55-C57E-5493-3D80BFDCBE98}"/>
              </a:ext>
            </a:extLst>
          </p:cNvPr>
          <p:cNvSpPr>
            <a:spLocks noGrp="1"/>
          </p:cNvSpPr>
          <p:nvPr>
            <p:ph type="dt" sz="half" idx="2"/>
          </p:nvPr>
        </p:nvSpPr>
        <p:spPr>
          <a:xfrm>
            <a:off x="1057275" y="9306717"/>
            <a:ext cx="4114800" cy="547688"/>
          </a:xfrm>
        </p:spPr>
        <p:txBody>
          <a:bodyPr/>
          <a:lstStyle/>
          <a:p>
            <a:r>
              <a:rPr lang="nl-BE" dirty="0"/>
              <a:t>Pijler Technologie</a:t>
            </a:r>
          </a:p>
        </p:txBody>
      </p:sp>
    </p:spTree>
    <p:extLst>
      <p:ext uri="{BB962C8B-B14F-4D97-AF65-F5344CB8AC3E}">
        <p14:creationId xmlns:p14="http://schemas.microsoft.com/office/powerpoint/2010/main" val="2391016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Flow basics</a:t>
            </a:r>
          </a:p>
        </p:txBody>
      </p:sp>
      <p:sp>
        <p:nvSpPr>
          <p:cNvPr id="5" name="Slide Number Placeholder 4"/>
          <p:cNvSpPr>
            <a:spLocks noGrp="1"/>
          </p:cNvSpPr>
          <p:nvPr>
            <p:ph type="sldNum" sz="quarter" idx="4"/>
          </p:nvPr>
        </p:nvSpPr>
        <p:spPr/>
        <p:txBody>
          <a:bodyPr/>
          <a:lstStyle/>
          <a:p>
            <a:fld id="{C0F550FA-FCCC-4A7D-8E1A-87BCAA2E5874}" type="slidenum">
              <a:rPr lang="en-GB" smtClean="0"/>
              <a:pPr/>
              <a:t>7</a:t>
            </a:fld>
            <a:endParaRPr lang="en-GB" dirty="0"/>
          </a:p>
        </p:txBody>
      </p:sp>
      <p:pic>
        <p:nvPicPr>
          <p:cNvPr id="2" name="Picture 1"/>
          <p:cNvPicPr>
            <a:picLocks noChangeAspect="1"/>
          </p:cNvPicPr>
          <p:nvPr/>
        </p:nvPicPr>
        <p:blipFill>
          <a:blip r:embed="rId2"/>
          <a:stretch>
            <a:fillRect/>
          </a:stretch>
        </p:blipFill>
        <p:spPr>
          <a:xfrm>
            <a:off x="2602523" y="1828799"/>
            <a:ext cx="11504246" cy="7049539"/>
          </a:xfrm>
          <a:prstGeom prst="rect">
            <a:avLst/>
          </a:prstGeom>
        </p:spPr>
      </p:pic>
      <p:sp>
        <p:nvSpPr>
          <p:cNvPr id="6" name="Date Placeholder 3">
            <a:extLst>
              <a:ext uri="{FF2B5EF4-FFF2-40B4-BE49-F238E27FC236}">
                <a16:creationId xmlns:a16="http://schemas.microsoft.com/office/drawing/2014/main" id="{B916CB21-352F-BB6F-263B-2C570655717B}"/>
              </a:ext>
            </a:extLst>
          </p:cNvPr>
          <p:cNvSpPr>
            <a:spLocks noGrp="1"/>
          </p:cNvSpPr>
          <p:nvPr>
            <p:ph type="dt" sz="half" idx="2"/>
          </p:nvPr>
        </p:nvSpPr>
        <p:spPr>
          <a:xfrm>
            <a:off x="1057275" y="9306717"/>
            <a:ext cx="4114800" cy="547688"/>
          </a:xfrm>
        </p:spPr>
        <p:txBody>
          <a:bodyPr/>
          <a:lstStyle/>
          <a:p>
            <a:r>
              <a:rPr lang="nl-BE" dirty="0"/>
              <a:t>Pijler Technologie</a:t>
            </a:r>
          </a:p>
        </p:txBody>
      </p:sp>
    </p:spTree>
    <p:extLst>
      <p:ext uri="{BB962C8B-B14F-4D97-AF65-F5344CB8AC3E}">
        <p14:creationId xmlns:p14="http://schemas.microsoft.com/office/powerpoint/2010/main" val="2146946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Differential-pressure flow meters </a:t>
            </a:r>
          </a:p>
        </p:txBody>
      </p:sp>
      <p:sp>
        <p:nvSpPr>
          <p:cNvPr id="5" name="Slide Number Placeholder 4"/>
          <p:cNvSpPr>
            <a:spLocks noGrp="1"/>
          </p:cNvSpPr>
          <p:nvPr>
            <p:ph type="sldNum" sz="quarter" idx="4"/>
          </p:nvPr>
        </p:nvSpPr>
        <p:spPr/>
        <p:txBody>
          <a:bodyPr/>
          <a:lstStyle/>
          <a:p>
            <a:fld id="{C0F550FA-FCCC-4A7D-8E1A-87BCAA2E5874}" type="slidenum">
              <a:rPr lang="en-GB" smtClean="0"/>
              <a:pPr/>
              <a:t>8</a:t>
            </a:fld>
            <a:endParaRPr lang="en-GB" dirty="0"/>
          </a:p>
        </p:txBody>
      </p:sp>
      <p:sp>
        <p:nvSpPr>
          <p:cNvPr id="6" name="object 5"/>
          <p:cNvSpPr txBox="1"/>
          <p:nvPr/>
        </p:nvSpPr>
        <p:spPr>
          <a:xfrm>
            <a:off x="1410059" y="2461228"/>
            <a:ext cx="12124406" cy="5512878"/>
          </a:xfrm>
          <a:prstGeom prst="rect">
            <a:avLst/>
          </a:prstGeom>
        </p:spPr>
        <p:txBody>
          <a:bodyPr vert="horz" wrap="square" lIns="0" tIns="20763" rIns="0" bIns="0" rtlCol="0">
            <a:spAutoFit/>
          </a:bodyPr>
          <a:lstStyle/>
          <a:p>
            <a:pPr marL="113255" marR="90603">
              <a:lnSpc>
                <a:spcPct val="102600"/>
              </a:lnSpc>
              <a:spcBef>
                <a:spcPts val="164"/>
              </a:spcBef>
            </a:pPr>
            <a:r>
              <a:rPr sz="3270" spc="-30" dirty="0">
                <a:solidFill>
                  <a:srgbClr val="333333"/>
                </a:solidFill>
                <a:latin typeface="LM Sans 10"/>
                <a:cs typeface="LM Sans 10"/>
              </a:rPr>
              <a:t>Differential-pressure </a:t>
            </a:r>
            <a:r>
              <a:rPr sz="3270" spc="-60" dirty="0">
                <a:solidFill>
                  <a:srgbClr val="333333"/>
                </a:solidFill>
                <a:latin typeface="LM Sans 10"/>
                <a:cs typeface="LM Sans 10"/>
              </a:rPr>
              <a:t>flow </a:t>
            </a:r>
            <a:r>
              <a:rPr sz="3270" spc="-15" dirty="0">
                <a:solidFill>
                  <a:srgbClr val="333333"/>
                </a:solidFill>
                <a:latin typeface="LM Sans 10"/>
                <a:cs typeface="LM Sans 10"/>
              </a:rPr>
              <a:t>meters measure </a:t>
            </a:r>
            <a:r>
              <a:rPr sz="3270" spc="-60" dirty="0">
                <a:solidFill>
                  <a:srgbClr val="333333"/>
                </a:solidFill>
                <a:latin typeface="LM Sans 10"/>
                <a:cs typeface="LM Sans 10"/>
              </a:rPr>
              <a:t>flow </a:t>
            </a:r>
            <a:r>
              <a:rPr sz="3270" spc="-75" dirty="0">
                <a:solidFill>
                  <a:srgbClr val="333333"/>
                </a:solidFill>
                <a:latin typeface="LM Sans 10"/>
                <a:cs typeface="LM Sans 10"/>
              </a:rPr>
              <a:t>by </a:t>
            </a:r>
            <a:r>
              <a:rPr sz="3270" spc="-15" dirty="0">
                <a:solidFill>
                  <a:srgbClr val="333333"/>
                </a:solidFill>
                <a:latin typeface="LM Sans 10"/>
                <a:cs typeface="LM Sans 10"/>
              </a:rPr>
              <a:t>inferring the </a:t>
            </a:r>
            <a:r>
              <a:rPr sz="3270" spc="-60" dirty="0">
                <a:solidFill>
                  <a:srgbClr val="333333"/>
                </a:solidFill>
                <a:latin typeface="LM Sans 10"/>
                <a:cs typeface="LM Sans 10"/>
              </a:rPr>
              <a:t>flow  </a:t>
            </a:r>
            <a:r>
              <a:rPr sz="3270" spc="-15" dirty="0">
                <a:solidFill>
                  <a:srgbClr val="333333"/>
                </a:solidFill>
                <a:latin typeface="LM Sans 10"/>
                <a:cs typeface="LM Sans 10"/>
              </a:rPr>
              <a:t>rate from the drop in </a:t>
            </a:r>
            <a:r>
              <a:rPr sz="3270" spc="-30" dirty="0">
                <a:solidFill>
                  <a:srgbClr val="333333"/>
                </a:solidFill>
                <a:latin typeface="LM Sans 10"/>
                <a:cs typeface="LM Sans 10"/>
              </a:rPr>
              <a:t>differential pressure </a:t>
            </a:r>
            <a:r>
              <a:rPr sz="3270" spc="1575" dirty="0">
                <a:solidFill>
                  <a:srgbClr val="333333"/>
                </a:solidFill>
                <a:latin typeface="LM Sans 10"/>
                <a:cs typeface="LM Sans 10"/>
              </a:rPr>
              <a:t>(</a:t>
            </a:r>
            <a:r>
              <a:rPr sz="3270" spc="1575" dirty="0">
                <a:solidFill>
                  <a:srgbClr val="333333"/>
                </a:solidFill>
                <a:latin typeface="LM Roman 10"/>
                <a:cs typeface="LM Roman 10"/>
              </a:rPr>
              <a:t>∆</a:t>
            </a:r>
            <a:r>
              <a:rPr sz="3270" spc="1575" dirty="0">
                <a:solidFill>
                  <a:srgbClr val="333333"/>
                </a:solidFill>
                <a:latin typeface="LM Sans 10"/>
                <a:cs typeface="LM Sans 10"/>
              </a:rPr>
              <a:t>P) </a:t>
            </a:r>
            <a:r>
              <a:rPr sz="3270" spc="-15" dirty="0">
                <a:solidFill>
                  <a:srgbClr val="333333"/>
                </a:solidFill>
                <a:latin typeface="LM Sans 10"/>
                <a:cs typeface="LM Sans 10"/>
              </a:rPr>
              <a:t>across an  obstruction in the process</a:t>
            </a:r>
            <a:r>
              <a:rPr sz="3270" spc="-45" dirty="0">
                <a:solidFill>
                  <a:srgbClr val="333333"/>
                </a:solidFill>
                <a:latin typeface="LM Sans 10"/>
                <a:cs typeface="LM Sans 10"/>
              </a:rPr>
              <a:t> </a:t>
            </a:r>
            <a:r>
              <a:rPr sz="3270" dirty="0">
                <a:solidFill>
                  <a:srgbClr val="333333"/>
                </a:solidFill>
                <a:latin typeface="LM Sans 10"/>
                <a:cs typeface="LM Sans 10"/>
              </a:rPr>
              <a:t>pipe.</a:t>
            </a:r>
            <a:endParaRPr sz="3270" dirty="0">
              <a:latin typeface="LM Sans 10"/>
              <a:cs typeface="LM Sans 10"/>
            </a:endParaRPr>
          </a:p>
          <a:p>
            <a:pPr marL="936234" indent="-441692">
              <a:spcBef>
                <a:spcPts val="996"/>
              </a:spcBef>
              <a:buClr>
                <a:srgbClr val="4B81AE"/>
              </a:buClr>
              <a:buSzPct val="72727"/>
              <a:buFont typeface="Arial"/>
              <a:buChar char="►"/>
              <a:tabLst>
                <a:tab pos="938123" algn="l"/>
              </a:tabLst>
            </a:pPr>
            <a:r>
              <a:rPr sz="3270" spc="-30" dirty="0">
                <a:solidFill>
                  <a:srgbClr val="333333"/>
                </a:solidFill>
                <a:latin typeface="LM Sans 10"/>
                <a:cs typeface="LM Sans 10"/>
              </a:rPr>
              <a:t>orifice </a:t>
            </a:r>
            <a:r>
              <a:rPr sz="3270" spc="-15" dirty="0">
                <a:solidFill>
                  <a:srgbClr val="333333"/>
                </a:solidFill>
                <a:latin typeface="LM Sans 10"/>
                <a:cs typeface="LM Sans 10"/>
              </a:rPr>
              <a:t>plates</a:t>
            </a:r>
            <a:r>
              <a:rPr lang="nl-BE" sz="3270" spc="-15" dirty="0">
                <a:solidFill>
                  <a:srgbClr val="333333"/>
                </a:solidFill>
                <a:latin typeface="LM Sans 10"/>
                <a:cs typeface="LM Sans 10"/>
              </a:rPr>
              <a:t> (Latin, </a:t>
            </a:r>
            <a:r>
              <a:rPr lang="nl-BE" sz="3270" spc="-15" dirty="0" err="1">
                <a:solidFill>
                  <a:srgbClr val="333333"/>
                </a:solidFill>
                <a:latin typeface="LM Sans 10"/>
                <a:cs typeface="LM Sans 10"/>
              </a:rPr>
              <a:t>literally</a:t>
            </a:r>
            <a:r>
              <a:rPr lang="nl-BE" sz="3270" spc="-15" dirty="0">
                <a:solidFill>
                  <a:srgbClr val="333333"/>
                </a:solidFill>
                <a:latin typeface="LM Sans 10"/>
                <a:cs typeface="LM Sans 10"/>
              </a:rPr>
              <a:t>, </a:t>
            </a:r>
            <a:r>
              <a:rPr lang="nl-BE" sz="3270" spc="-15" dirty="0" err="1">
                <a:solidFill>
                  <a:srgbClr val="333333"/>
                </a:solidFill>
                <a:latin typeface="LM Sans 10"/>
                <a:cs typeface="LM Sans 10"/>
              </a:rPr>
              <a:t>it</a:t>
            </a:r>
            <a:r>
              <a:rPr lang="nl-BE" sz="3270" spc="-15" dirty="0">
                <a:solidFill>
                  <a:srgbClr val="333333"/>
                </a:solidFill>
                <a:latin typeface="LM Sans 10"/>
                <a:cs typeface="LM Sans 10"/>
              </a:rPr>
              <a:t> means ‘made as </a:t>
            </a:r>
            <a:r>
              <a:rPr lang="nl-BE" sz="3270" spc="-15" dirty="0" err="1">
                <a:solidFill>
                  <a:srgbClr val="333333"/>
                </a:solidFill>
                <a:latin typeface="LM Sans 10"/>
                <a:cs typeface="LM Sans 10"/>
              </a:rPr>
              <a:t>an</a:t>
            </a:r>
            <a:r>
              <a:rPr lang="nl-BE" sz="3270" spc="-15" dirty="0">
                <a:solidFill>
                  <a:srgbClr val="333333"/>
                </a:solidFill>
                <a:latin typeface="LM Sans 10"/>
                <a:cs typeface="LM Sans 10"/>
              </a:rPr>
              <a:t> opening”</a:t>
            </a:r>
            <a:endParaRPr sz="3270" dirty="0">
              <a:latin typeface="LM Sans 10"/>
              <a:cs typeface="LM Sans 10"/>
            </a:endParaRPr>
          </a:p>
          <a:p>
            <a:pPr marL="936234" indent="-441692">
              <a:spcBef>
                <a:spcPts val="993"/>
              </a:spcBef>
              <a:buClr>
                <a:srgbClr val="4B81AE"/>
              </a:buClr>
              <a:buSzPct val="72727"/>
              <a:buFont typeface="Arial"/>
              <a:buChar char="►"/>
              <a:tabLst>
                <a:tab pos="938123" algn="l"/>
              </a:tabLst>
            </a:pPr>
            <a:r>
              <a:rPr sz="3270" spc="-60" dirty="0">
                <a:solidFill>
                  <a:srgbClr val="333333"/>
                </a:solidFill>
                <a:latin typeface="LM Sans 10"/>
                <a:cs typeface="LM Sans 10"/>
              </a:rPr>
              <a:t>flow</a:t>
            </a:r>
            <a:r>
              <a:rPr sz="3270" spc="-30" dirty="0">
                <a:solidFill>
                  <a:srgbClr val="333333"/>
                </a:solidFill>
                <a:latin typeface="LM Sans 10"/>
                <a:cs typeface="LM Sans 10"/>
              </a:rPr>
              <a:t> </a:t>
            </a:r>
            <a:r>
              <a:rPr sz="3270" spc="-15" dirty="0">
                <a:solidFill>
                  <a:srgbClr val="333333"/>
                </a:solidFill>
                <a:latin typeface="LM Sans 10"/>
                <a:cs typeface="LM Sans 10"/>
              </a:rPr>
              <a:t>nozzles</a:t>
            </a:r>
            <a:endParaRPr sz="3270" dirty="0">
              <a:latin typeface="LM Sans 10"/>
              <a:cs typeface="LM Sans 10"/>
            </a:endParaRPr>
          </a:p>
          <a:p>
            <a:pPr marL="936234" indent="-441692">
              <a:spcBef>
                <a:spcPts val="981"/>
              </a:spcBef>
              <a:buClr>
                <a:srgbClr val="4B81AE"/>
              </a:buClr>
              <a:buSzPct val="72727"/>
              <a:buFont typeface="Arial"/>
              <a:buChar char="►"/>
              <a:tabLst>
                <a:tab pos="938123" algn="l"/>
              </a:tabLst>
            </a:pPr>
            <a:r>
              <a:rPr sz="3270" spc="-15" dirty="0">
                <a:solidFill>
                  <a:srgbClr val="333333"/>
                </a:solidFill>
                <a:latin typeface="LM Sans 10"/>
                <a:cs typeface="LM Sans 10"/>
              </a:rPr>
              <a:t>venturi</a:t>
            </a:r>
            <a:r>
              <a:rPr sz="3270" spc="-30" dirty="0">
                <a:solidFill>
                  <a:srgbClr val="333333"/>
                </a:solidFill>
                <a:latin typeface="LM Sans 10"/>
                <a:cs typeface="LM Sans 10"/>
              </a:rPr>
              <a:t> </a:t>
            </a:r>
            <a:r>
              <a:rPr sz="3270" dirty="0">
                <a:solidFill>
                  <a:srgbClr val="333333"/>
                </a:solidFill>
                <a:latin typeface="LM Sans 10"/>
                <a:cs typeface="LM Sans 10"/>
              </a:rPr>
              <a:t>tubes</a:t>
            </a:r>
            <a:endParaRPr sz="3270" dirty="0">
              <a:latin typeface="LM Sans 10"/>
              <a:cs typeface="LM Sans 10"/>
            </a:endParaRPr>
          </a:p>
          <a:p>
            <a:pPr marL="936234" indent="-441692">
              <a:spcBef>
                <a:spcPts val="996"/>
              </a:spcBef>
              <a:buClr>
                <a:srgbClr val="4B81AE"/>
              </a:buClr>
              <a:buSzPct val="72727"/>
              <a:buFont typeface="Arial"/>
              <a:buChar char="►"/>
              <a:tabLst>
                <a:tab pos="938123" algn="l"/>
              </a:tabLst>
            </a:pPr>
            <a:r>
              <a:rPr sz="3270" spc="-45" dirty="0">
                <a:solidFill>
                  <a:srgbClr val="333333"/>
                </a:solidFill>
                <a:latin typeface="LM Sans 10"/>
                <a:cs typeface="LM Sans 10"/>
              </a:rPr>
              <a:t>wedge </a:t>
            </a:r>
            <a:r>
              <a:rPr sz="3270" spc="-60" dirty="0">
                <a:solidFill>
                  <a:srgbClr val="333333"/>
                </a:solidFill>
                <a:latin typeface="LM Sans 10"/>
                <a:cs typeface="LM Sans 10"/>
              </a:rPr>
              <a:t>flow</a:t>
            </a:r>
            <a:r>
              <a:rPr sz="3270" dirty="0">
                <a:solidFill>
                  <a:srgbClr val="333333"/>
                </a:solidFill>
                <a:latin typeface="LM Sans 10"/>
                <a:cs typeface="LM Sans 10"/>
              </a:rPr>
              <a:t> </a:t>
            </a:r>
            <a:r>
              <a:rPr sz="3270" spc="-15" dirty="0">
                <a:solidFill>
                  <a:srgbClr val="333333"/>
                </a:solidFill>
                <a:latin typeface="LM Sans 10"/>
                <a:cs typeface="LM Sans 10"/>
              </a:rPr>
              <a:t>meters</a:t>
            </a:r>
            <a:endParaRPr sz="3270" dirty="0">
              <a:latin typeface="LM Sans 10"/>
              <a:cs typeface="LM Sans 10"/>
            </a:endParaRPr>
          </a:p>
          <a:p>
            <a:pPr marL="936234" indent="-441692">
              <a:spcBef>
                <a:spcPts val="996"/>
              </a:spcBef>
              <a:buClr>
                <a:srgbClr val="4B81AE"/>
              </a:buClr>
              <a:buSzPct val="72727"/>
              <a:buFont typeface="Arial"/>
              <a:buChar char="►"/>
              <a:tabLst>
                <a:tab pos="938123" algn="l"/>
              </a:tabLst>
            </a:pPr>
            <a:r>
              <a:rPr sz="3270" spc="-15" dirty="0">
                <a:solidFill>
                  <a:srgbClr val="333333"/>
                </a:solidFill>
                <a:latin typeface="LM Sans 10"/>
                <a:cs typeface="LM Sans 10"/>
              </a:rPr>
              <a:t>pitot</a:t>
            </a:r>
            <a:r>
              <a:rPr sz="3270" spc="-30" dirty="0">
                <a:solidFill>
                  <a:srgbClr val="333333"/>
                </a:solidFill>
                <a:latin typeface="LM Sans 10"/>
                <a:cs typeface="LM Sans 10"/>
              </a:rPr>
              <a:t> </a:t>
            </a:r>
            <a:r>
              <a:rPr sz="3270" dirty="0">
                <a:solidFill>
                  <a:srgbClr val="333333"/>
                </a:solidFill>
                <a:latin typeface="LM Sans 10"/>
                <a:cs typeface="LM Sans 10"/>
              </a:rPr>
              <a:t>tubes</a:t>
            </a:r>
            <a:endParaRPr sz="3270" dirty="0">
              <a:latin typeface="LM Sans 10"/>
              <a:cs typeface="LM Sans 10"/>
            </a:endParaRPr>
          </a:p>
          <a:p>
            <a:pPr marL="936234" indent="-441692">
              <a:spcBef>
                <a:spcPts val="993"/>
              </a:spcBef>
              <a:buClr>
                <a:srgbClr val="4B81AE"/>
              </a:buClr>
              <a:buSzPct val="72727"/>
              <a:buFont typeface="Arial"/>
              <a:buChar char="►"/>
              <a:tabLst>
                <a:tab pos="938123" algn="l"/>
              </a:tabLst>
            </a:pPr>
            <a:r>
              <a:rPr sz="3270" spc="-30" dirty="0">
                <a:solidFill>
                  <a:srgbClr val="333333"/>
                </a:solidFill>
                <a:latin typeface="LM Sans 10"/>
                <a:cs typeface="LM Sans 10"/>
              </a:rPr>
              <a:t>annubars</a:t>
            </a:r>
            <a:endParaRPr sz="3270" dirty="0">
              <a:latin typeface="LM Sans 10"/>
              <a:cs typeface="LM Sans 10"/>
            </a:endParaRPr>
          </a:p>
        </p:txBody>
      </p:sp>
      <p:sp>
        <p:nvSpPr>
          <p:cNvPr id="2" name="Date Placeholder 3">
            <a:extLst>
              <a:ext uri="{FF2B5EF4-FFF2-40B4-BE49-F238E27FC236}">
                <a16:creationId xmlns:a16="http://schemas.microsoft.com/office/drawing/2014/main" id="{90DA8D0D-17F5-2817-D54F-FDC614270DD8}"/>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dirty="0"/>
              <a:t>Pijler Technologie</a:t>
            </a:r>
          </a:p>
        </p:txBody>
      </p:sp>
    </p:spTree>
    <p:extLst>
      <p:ext uri="{BB962C8B-B14F-4D97-AF65-F5344CB8AC3E}">
        <p14:creationId xmlns:p14="http://schemas.microsoft.com/office/powerpoint/2010/main" val="976091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Differential-pressure flow meters </a:t>
            </a:r>
          </a:p>
        </p:txBody>
      </p:sp>
      <p:sp>
        <p:nvSpPr>
          <p:cNvPr id="5" name="Slide Number Placeholder 4"/>
          <p:cNvSpPr>
            <a:spLocks noGrp="1"/>
          </p:cNvSpPr>
          <p:nvPr>
            <p:ph type="sldNum" sz="quarter" idx="4"/>
          </p:nvPr>
        </p:nvSpPr>
        <p:spPr/>
        <p:txBody>
          <a:bodyPr/>
          <a:lstStyle/>
          <a:p>
            <a:fld id="{C0F550FA-FCCC-4A7D-8E1A-87BCAA2E5874}" type="slidenum">
              <a:rPr lang="en-GB" smtClean="0"/>
              <a:pPr/>
              <a:t>9</a:t>
            </a:fld>
            <a:endParaRPr lang="en-GB" dirty="0"/>
          </a:p>
        </p:txBody>
      </p:sp>
      <p:pic>
        <p:nvPicPr>
          <p:cNvPr id="2" name="Picture 1"/>
          <p:cNvPicPr>
            <a:picLocks noChangeAspect="1"/>
          </p:cNvPicPr>
          <p:nvPr/>
        </p:nvPicPr>
        <p:blipFill>
          <a:blip r:embed="rId2"/>
          <a:stretch>
            <a:fillRect/>
          </a:stretch>
        </p:blipFill>
        <p:spPr>
          <a:xfrm>
            <a:off x="1885950" y="1860305"/>
            <a:ext cx="12020550" cy="3543721"/>
          </a:xfrm>
          <a:prstGeom prst="rect">
            <a:avLst/>
          </a:prstGeom>
        </p:spPr>
      </p:pic>
      <p:pic>
        <p:nvPicPr>
          <p:cNvPr id="7" name="Picture 6"/>
          <p:cNvPicPr>
            <a:picLocks noChangeAspect="1"/>
          </p:cNvPicPr>
          <p:nvPr/>
        </p:nvPicPr>
        <p:blipFill>
          <a:blip r:embed="rId3"/>
          <a:stretch>
            <a:fillRect/>
          </a:stretch>
        </p:blipFill>
        <p:spPr>
          <a:xfrm>
            <a:off x="2235444" y="5712129"/>
            <a:ext cx="10487025" cy="3286485"/>
          </a:xfrm>
          <a:prstGeom prst="rect">
            <a:avLst/>
          </a:prstGeom>
        </p:spPr>
      </p:pic>
      <p:sp>
        <p:nvSpPr>
          <p:cNvPr id="3" name="Date Placeholder 3">
            <a:extLst>
              <a:ext uri="{FF2B5EF4-FFF2-40B4-BE49-F238E27FC236}">
                <a16:creationId xmlns:a16="http://schemas.microsoft.com/office/drawing/2014/main" id="{AF04F199-721C-8D70-347F-2DB789061AF4}"/>
              </a:ext>
            </a:extLst>
          </p:cNvPr>
          <p:cNvSpPr txBox="1">
            <a:spLocks/>
          </p:cNvSpPr>
          <p:nvPr/>
        </p:nvSpPr>
        <p:spPr>
          <a:xfrm>
            <a:off x="1057275" y="9306717"/>
            <a:ext cx="4114800" cy="5476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BE"/>
              <a:t>Pijler Technologie</a:t>
            </a:r>
            <a:endParaRPr lang="nl-BE" dirty="0"/>
          </a:p>
        </p:txBody>
      </p:sp>
    </p:spTree>
    <p:extLst>
      <p:ext uri="{BB962C8B-B14F-4D97-AF65-F5344CB8AC3E}">
        <p14:creationId xmlns:p14="http://schemas.microsoft.com/office/powerpoint/2010/main" val="1518283354"/>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Technologiepijler.potx" id="{E004F2A4-EE30-489D-8A09-F59DFBAE85B3}" vid="{143A40C1-44E0-49E9-938B-91E33A83B54B}"/>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 ds:uri="ce6df1c5-48ad-441c-b72a-0cef53d584f5"/>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13C1C05C-D990-4850-A4BA-E457D2438D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01 Industrie 4.0 roadmap intro nodered</Template>
  <TotalTime>8097</TotalTime>
  <Words>2550</Words>
  <Application>Microsoft Office PowerPoint</Application>
  <PresentationFormat>Custom</PresentationFormat>
  <Paragraphs>278</Paragraphs>
  <Slides>49</Slides>
  <Notes>9</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Arial</vt:lpstr>
      <vt:lpstr>Arial Black</vt:lpstr>
      <vt:lpstr>Arial Rounded MT Bold</vt:lpstr>
      <vt:lpstr>Calibri</vt:lpstr>
      <vt:lpstr>Calibri Light</vt:lpstr>
      <vt:lpstr>Cambria Math</vt:lpstr>
      <vt:lpstr>FreeSans</vt:lpstr>
      <vt:lpstr>LM Mono 8</vt:lpstr>
      <vt:lpstr>LM Roman 10</vt:lpstr>
      <vt:lpstr>LM Sans 10</vt:lpstr>
      <vt:lpstr>LM Sans 8</vt:lpstr>
      <vt:lpstr>LM Sans 9</vt:lpstr>
      <vt:lpstr>Segoe UI Web (West European)</vt:lpstr>
      <vt:lpstr>Times New Roman</vt:lpstr>
      <vt:lpstr>Howest NL</vt:lpstr>
      <vt:lpstr>Datacaptatie &amp; visualisatie</vt:lpstr>
      <vt:lpstr>Indeling sensoren</vt:lpstr>
      <vt:lpstr>Signaalconditionering</vt:lpstr>
      <vt:lpstr>Signaalconditionering : aanpassen signaalwaarde bereik</vt:lpstr>
      <vt:lpstr>Sensor inclusief meetomvormer</vt:lpstr>
      <vt:lpstr>Sensor =&gt; smartsensor</vt:lpstr>
      <vt:lpstr>Flow basics</vt:lpstr>
      <vt:lpstr>Differential-pressure flow meters </vt:lpstr>
      <vt:lpstr>Differential-pressure flow meters </vt:lpstr>
      <vt:lpstr>Differential-pressure flow meters </vt:lpstr>
      <vt:lpstr>Orifice plate flow meters </vt:lpstr>
      <vt:lpstr>Orifice plate flow meters </vt:lpstr>
      <vt:lpstr>Orifice plate flow meters </vt:lpstr>
      <vt:lpstr>ORIFICE of MEETFLENS</vt:lpstr>
      <vt:lpstr>Venturi flow meters </vt:lpstr>
      <vt:lpstr>VENTURIBUIS</vt:lpstr>
      <vt:lpstr>Venturi flow meters </vt:lpstr>
      <vt:lpstr>nozzle flow meters </vt:lpstr>
      <vt:lpstr>Nozzle flow</vt:lpstr>
      <vt:lpstr>Wedge flow meters </vt:lpstr>
      <vt:lpstr>Pitot tube flow meters </vt:lpstr>
      <vt:lpstr>PITOT-BUIS</vt:lpstr>
      <vt:lpstr>PowerPoint Presentation</vt:lpstr>
      <vt:lpstr>Annular averaging elements or annubars </vt:lpstr>
      <vt:lpstr>Speed in channels</vt:lpstr>
      <vt:lpstr>Compare the differential-pressure flow meters</vt:lpstr>
      <vt:lpstr>Velocity-type flow meters</vt:lpstr>
      <vt:lpstr>Velocity-type flow meters</vt:lpstr>
      <vt:lpstr>TURBINEMETER</vt:lpstr>
      <vt:lpstr>Velocity-type flow meters</vt:lpstr>
      <vt:lpstr>Velocity-type flow meters</vt:lpstr>
      <vt:lpstr>VORTEXMETER</vt:lpstr>
      <vt:lpstr>Velocity-type flow meters</vt:lpstr>
      <vt:lpstr>Velocity-type flow meters</vt:lpstr>
      <vt:lpstr>ELECTROMAGNETISCHE DEBIETMETING (EMF of MID)</vt:lpstr>
      <vt:lpstr>Velocity-type flow meters</vt:lpstr>
      <vt:lpstr>ULTRASONE DEBIETMETING (UD)</vt:lpstr>
      <vt:lpstr>Velocity-type flow meters</vt:lpstr>
      <vt:lpstr>Velocity-type flow meters</vt:lpstr>
      <vt:lpstr>U-1000MKII</vt:lpstr>
      <vt:lpstr>Volumetric or  positive-displacement flow meters</vt:lpstr>
      <vt:lpstr>Volumetric or  positive-displacement flow meters</vt:lpstr>
      <vt:lpstr>Volumetric or  positive-displacement flow meters</vt:lpstr>
      <vt:lpstr>Volumetric or  positive-displacement flow meters</vt:lpstr>
      <vt:lpstr>Mass flow meters</vt:lpstr>
      <vt:lpstr>Mass flow meters</vt:lpstr>
      <vt:lpstr>Variable area flow meters</vt:lpstr>
      <vt:lpstr>ROTAMETER</vt:lpstr>
      <vt:lpstr>Choice and comparison of Flow measurements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Bostyn Henk</dc:creator>
  <cp:lastModifiedBy>Henk BOSTYN</cp:lastModifiedBy>
  <cp:revision>1</cp:revision>
  <dcterms:created xsi:type="dcterms:W3CDTF">2024-09-17T10:55:48Z</dcterms:created>
  <dcterms:modified xsi:type="dcterms:W3CDTF">2025-10-02T13:47:11Z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